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71" r:id="rId10"/>
    <p:sldId id="263" r:id="rId11"/>
    <p:sldId id="264" r:id="rId12"/>
    <p:sldId id="269" r:id="rId13"/>
    <p:sldId id="266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10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8DD8-1CAE-4774-BF07-1D7E7AB26C50}" type="datetimeFigureOut">
              <a:rPr lang="it-IT" smtClean="0"/>
              <a:pPr/>
              <a:t>09/05/2020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76D3-D400-482C-896C-05C7E8B23C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0096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8DD8-1CAE-4774-BF07-1D7E7AB26C50}" type="datetimeFigureOut">
              <a:rPr lang="it-IT" smtClean="0"/>
              <a:pPr/>
              <a:t>09/05/2020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76D3-D400-482C-896C-05C7E8B23C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4784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8DD8-1CAE-4774-BF07-1D7E7AB26C50}" type="datetimeFigureOut">
              <a:rPr lang="it-IT" smtClean="0"/>
              <a:pPr/>
              <a:t>09/05/2020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76D3-D400-482C-896C-05C7E8B23C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744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8DD8-1CAE-4774-BF07-1D7E7AB26C50}" type="datetimeFigureOut">
              <a:rPr lang="it-IT" smtClean="0"/>
              <a:pPr/>
              <a:t>09/05/2020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76D3-D400-482C-896C-05C7E8B23C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0325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8DD8-1CAE-4774-BF07-1D7E7AB26C50}" type="datetimeFigureOut">
              <a:rPr lang="it-IT" smtClean="0"/>
              <a:pPr/>
              <a:t>09/05/2020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76D3-D400-482C-896C-05C7E8B23C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3116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8DD8-1CAE-4774-BF07-1D7E7AB26C50}" type="datetimeFigureOut">
              <a:rPr lang="it-IT" smtClean="0"/>
              <a:pPr/>
              <a:t>09/05/2020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76D3-D400-482C-896C-05C7E8B23C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9288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8DD8-1CAE-4774-BF07-1D7E7AB26C50}" type="datetimeFigureOut">
              <a:rPr lang="it-IT" smtClean="0"/>
              <a:pPr/>
              <a:t>09/05/2020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76D3-D400-482C-896C-05C7E8B23C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5787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8DD8-1CAE-4774-BF07-1D7E7AB26C50}" type="datetimeFigureOut">
              <a:rPr lang="it-IT" smtClean="0"/>
              <a:pPr/>
              <a:t>09/05/2020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76D3-D400-482C-896C-05C7E8B23C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0604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8DD8-1CAE-4774-BF07-1D7E7AB26C50}" type="datetimeFigureOut">
              <a:rPr lang="it-IT" smtClean="0"/>
              <a:pPr/>
              <a:t>09/05/2020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76D3-D400-482C-896C-05C7E8B23C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4324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8DD8-1CAE-4774-BF07-1D7E7AB26C50}" type="datetimeFigureOut">
              <a:rPr lang="it-IT" smtClean="0"/>
              <a:pPr/>
              <a:t>09/05/2020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76D3-D400-482C-896C-05C7E8B23C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1427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8DD8-1CAE-4774-BF07-1D7E7AB26C50}" type="datetimeFigureOut">
              <a:rPr lang="it-IT" smtClean="0"/>
              <a:pPr/>
              <a:t>09/05/2020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76D3-D400-482C-896C-05C7E8B23C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7002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08DD8-1CAE-4774-BF07-1D7E7AB26C50}" type="datetimeFigureOut">
              <a:rPr lang="it-IT" smtClean="0"/>
              <a:pPr/>
              <a:t>09/05/2020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776D3-D400-482C-896C-05C7E8B23C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5735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Questo PowerPoint è stato realizzato dagli alunni di 1^ per tutti quei bambini che avrebbero voluto visitate la scuola ma non hanno potuto </a:t>
            </a:r>
            <a:r>
              <a:rPr lang="it-IT" dirty="0" smtClean="0">
                <a:solidFill>
                  <a:schemeClr val="tx1"/>
                </a:solidFill>
              </a:rPr>
              <a:t>a </a:t>
            </a:r>
            <a:r>
              <a:rPr lang="it-IT" dirty="0" smtClean="0">
                <a:solidFill>
                  <a:schemeClr val="tx1"/>
                </a:solidFill>
              </a:rPr>
              <a:t>causa del Covid-19 e soprattutto </a:t>
            </a:r>
            <a:r>
              <a:rPr lang="it-IT" dirty="0" smtClean="0">
                <a:solidFill>
                  <a:schemeClr val="tx1"/>
                </a:solidFill>
              </a:rPr>
              <a:t>per </a:t>
            </a:r>
            <a:r>
              <a:rPr lang="it-IT" dirty="0" smtClean="0">
                <a:solidFill>
                  <a:schemeClr val="tx1"/>
                </a:solidFill>
              </a:rPr>
              <a:t>i bambini che entreranno in prima a settembre.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 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67544" y="692697"/>
            <a:ext cx="820891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SCUOLA PRIMARIA </a:t>
            </a:r>
          </a:p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 CASTELNUOVO </a:t>
            </a:r>
          </a:p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FOGLIANI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4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6000" dirty="0" smtClean="0">
                <a:solidFill>
                  <a:srgbClr val="FF0000"/>
                </a:solidFill>
              </a:rPr>
              <a:t>La mensa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268760"/>
            <a:ext cx="8496944" cy="4857403"/>
          </a:xfrm>
        </p:spPr>
      </p:pic>
    </p:spTree>
    <p:extLst>
      <p:ext uri="{BB962C8B-B14F-4D97-AF65-F5344CB8AC3E}">
        <p14:creationId xmlns:p14="http://schemas.microsoft.com/office/powerpoint/2010/main" xmlns="" val="91441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dirty="0" smtClean="0"/>
              <a:t>Due volte a settimana mangiamo qui, è un ambiente luminoso e un po’ rumoroso </a:t>
            </a:r>
            <a:r>
              <a:rPr lang="it-IT" sz="2400" dirty="0" smtClean="0"/>
              <a:t>(dicono </a:t>
            </a:r>
            <a:r>
              <a:rPr lang="it-IT" sz="2400" dirty="0" smtClean="0"/>
              <a:t>le </a:t>
            </a:r>
            <a:r>
              <a:rPr lang="it-IT" sz="2400" dirty="0" smtClean="0"/>
              <a:t>maestre)</a:t>
            </a:r>
            <a:r>
              <a:rPr lang="it-IT" sz="3600" dirty="0" smtClean="0"/>
              <a:t>.</a:t>
            </a:r>
            <a:endParaRPr lang="it-IT" sz="36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600200"/>
            <a:ext cx="8568952" cy="4525963"/>
          </a:xfrm>
        </p:spPr>
      </p:pic>
    </p:spTree>
    <p:extLst>
      <p:ext uri="{BB962C8B-B14F-4D97-AF65-F5344CB8AC3E}">
        <p14:creationId xmlns:p14="http://schemas.microsoft.com/office/powerpoint/2010/main" xmlns="" val="217385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332656"/>
            <a:ext cx="5399782" cy="5832648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332656"/>
            <a:ext cx="2530624" cy="5793507"/>
          </a:xfrm>
        </p:spPr>
        <p:txBody>
          <a:bodyPr>
            <a:normAutofit/>
          </a:bodyPr>
          <a:lstStyle/>
          <a:p>
            <a:r>
              <a:rPr lang="it-IT" sz="2400" dirty="0" smtClean="0"/>
              <a:t>Al piano superiore ci sono tre classi :</a:t>
            </a:r>
          </a:p>
          <a:p>
            <a:r>
              <a:rPr lang="it-IT" sz="2400" dirty="0" smtClean="0"/>
              <a:t>Sono molto spaziose e quasi tutte  hanno grandi lavagne chiamate LIM </a:t>
            </a:r>
            <a:r>
              <a:rPr lang="it-IT" sz="2400" dirty="0" smtClean="0"/>
              <a:t>(lavagna </a:t>
            </a:r>
            <a:r>
              <a:rPr lang="it-IT" sz="2400" dirty="0" smtClean="0"/>
              <a:t>interattiva </a:t>
            </a:r>
            <a:r>
              <a:rPr lang="it-IT" sz="2400" dirty="0" smtClean="0"/>
              <a:t>multimediale). </a:t>
            </a:r>
            <a:endParaRPr lang="it-IT" sz="2400" dirty="0" smtClean="0"/>
          </a:p>
          <a:p>
            <a:r>
              <a:rPr lang="it-IT" sz="2800" dirty="0" smtClean="0"/>
              <a:t>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xmlns="" val="19884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Il giardino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556792"/>
            <a:ext cx="8208912" cy="4569371"/>
          </a:xfrm>
        </p:spPr>
      </p:pic>
    </p:spTree>
    <p:extLst>
      <p:ext uri="{BB962C8B-B14F-4D97-AF65-F5344CB8AC3E}">
        <p14:creationId xmlns:p14="http://schemas.microsoft.com/office/powerpoint/2010/main" xmlns="" val="370243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Quando il </a:t>
            </a:r>
            <a:r>
              <a:rPr lang="it-IT" sz="2400" dirty="0" smtClean="0"/>
              <a:t>tempo </a:t>
            </a:r>
            <a:r>
              <a:rPr lang="it-IT" sz="2400" dirty="0" smtClean="0"/>
              <a:t>lo permette </a:t>
            </a:r>
            <a:r>
              <a:rPr lang="it-IT" sz="2400" dirty="0" smtClean="0"/>
              <a:t>passiamo la </a:t>
            </a:r>
            <a:r>
              <a:rPr lang="it-IT" sz="2400" dirty="0" smtClean="0"/>
              <a:t>ricreazione e il dopo-mensa </a:t>
            </a:r>
            <a:r>
              <a:rPr lang="it-IT" sz="2400" dirty="0" smtClean="0"/>
              <a:t>nel </a:t>
            </a:r>
            <a:r>
              <a:rPr lang="it-IT" sz="2400" dirty="0" smtClean="0"/>
              <a:t>nostro bellissimo giardino.</a:t>
            </a:r>
            <a:endParaRPr lang="it-IT" sz="2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600200"/>
            <a:ext cx="8280919" cy="4525963"/>
          </a:xfrm>
        </p:spPr>
      </p:pic>
    </p:spTree>
    <p:extLst>
      <p:ext uri="{BB962C8B-B14F-4D97-AF65-F5344CB8AC3E}">
        <p14:creationId xmlns:p14="http://schemas.microsoft.com/office/powerpoint/2010/main" xmlns="" val="121955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Giochiamo a palla, ci rincorriamo e raccogliamo fiori, pigne e insetti.</a:t>
            </a:r>
            <a:endParaRPr lang="it-IT" sz="2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00200"/>
            <a:ext cx="8280920" cy="4525963"/>
          </a:xfrm>
        </p:spPr>
      </p:pic>
    </p:spTree>
    <p:extLst>
      <p:ext uri="{BB962C8B-B14F-4D97-AF65-F5344CB8AC3E}">
        <p14:creationId xmlns:p14="http://schemas.microsoft.com/office/powerpoint/2010/main" xmlns="" val="396485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3643338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 bambini di classe 1^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Bianca, </a:t>
            </a:r>
            <a:r>
              <a:rPr lang="it-IT" dirty="0" err="1" smtClean="0"/>
              <a:t>Yasmine</a:t>
            </a:r>
            <a:r>
              <a:rPr lang="it-IT" dirty="0" smtClean="0"/>
              <a:t>, Andrea, Mattia, Agata, Alessandro, Luca R., Beatrice, Daniel, Tommaso, Sofia,Federico, Luca V., Filippo.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L’edificio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196752"/>
            <a:ext cx="8208912" cy="4929411"/>
          </a:xfrm>
        </p:spPr>
      </p:pic>
    </p:spTree>
    <p:extLst>
      <p:ext uri="{BB962C8B-B14F-4D97-AF65-F5344CB8AC3E}">
        <p14:creationId xmlns:p14="http://schemas.microsoft.com/office/powerpoint/2010/main" xmlns="" val="4082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50" y="260648"/>
            <a:ext cx="5900750" cy="6192688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285728"/>
            <a:ext cx="2471725" cy="5840435"/>
          </a:xfrm>
        </p:spPr>
        <p:txBody>
          <a:bodyPr>
            <a:normAutofit/>
          </a:bodyPr>
          <a:lstStyle/>
          <a:p>
            <a:r>
              <a:rPr lang="it-IT" sz="2400" dirty="0" smtClean="0"/>
              <a:t>La </a:t>
            </a:r>
            <a:r>
              <a:rPr lang="it-IT" sz="2400" dirty="0" smtClean="0"/>
              <a:t>scuola si trova sulla strada  </a:t>
            </a:r>
            <a:r>
              <a:rPr lang="it-IT" sz="2400" dirty="0" err="1" smtClean="0"/>
              <a:t>Salsediana</a:t>
            </a:r>
            <a:r>
              <a:rPr lang="it-IT" sz="2400" dirty="0" smtClean="0"/>
              <a:t>.</a:t>
            </a:r>
            <a:endParaRPr lang="it-IT" sz="2400" dirty="0" smtClean="0"/>
          </a:p>
          <a:p>
            <a:r>
              <a:rPr lang="it-IT" sz="2400" dirty="0" smtClean="0"/>
              <a:t>E’ una piccola scuola </a:t>
            </a:r>
            <a:r>
              <a:rPr lang="it-IT" sz="2400" dirty="0" smtClean="0"/>
              <a:t>(ma con</a:t>
            </a:r>
          </a:p>
          <a:p>
            <a:r>
              <a:rPr lang="it-IT" sz="2400" dirty="0" smtClean="0"/>
              <a:t> </a:t>
            </a:r>
            <a:r>
              <a:rPr lang="it-IT" sz="2400" dirty="0" smtClean="0"/>
              <a:t>il cuore </a:t>
            </a:r>
            <a:r>
              <a:rPr lang="it-IT" sz="2400" dirty="0" smtClean="0"/>
              <a:t>grande) </a:t>
            </a:r>
            <a:r>
              <a:rPr lang="it-IT" sz="2400" dirty="0" smtClean="0"/>
              <a:t>su</a:t>
            </a:r>
            <a:r>
              <a:rPr lang="it-IT" sz="2400" dirty="0" smtClean="0"/>
              <a:t> </a:t>
            </a:r>
            <a:r>
              <a:rPr lang="it-IT" sz="2400" dirty="0" smtClean="0"/>
              <a:t>due piani</a:t>
            </a:r>
            <a:r>
              <a:rPr lang="it-IT" sz="2400" dirty="0" smtClean="0"/>
              <a:t>.</a:t>
            </a: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36518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528" y="404665"/>
            <a:ext cx="8424936" cy="4608512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73216"/>
            <a:ext cx="5486400" cy="1296144"/>
          </a:xfrm>
        </p:spPr>
        <p:txBody>
          <a:bodyPr>
            <a:noAutofit/>
          </a:bodyPr>
          <a:lstStyle/>
          <a:p>
            <a:r>
              <a:rPr lang="it-IT" sz="2400" dirty="0" smtClean="0"/>
              <a:t>Al suono </a:t>
            </a:r>
            <a:r>
              <a:rPr lang="it-IT" sz="2400" dirty="0" smtClean="0"/>
              <a:t>della prima campanella entriamo tutti felici</a:t>
            </a:r>
            <a:r>
              <a:rPr lang="it-IT" sz="2400" dirty="0" smtClean="0"/>
              <a:t>, anzi no </a:t>
            </a:r>
            <a:r>
              <a:rPr lang="it-IT" sz="2400" dirty="0" smtClean="0"/>
              <a:t>felicissimi!</a:t>
            </a:r>
            <a:endParaRPr lang="it-IT" sz="2400" dirty="0" smtClean="0"/>
          </a:p>
          <a:p>
            <a:r>
              <a:rPr lang="it-IT" sz="2400" dirty="0" smtClean="0"/>
              <a:t>Quindi forza </a:t>
            </a:r>
            <a:r>
              <a:rPr lang="it-IT" sz="2400" dirty="0" err="1" smtClean="0"/>
              <a:t>…….</a:t>
            </a:r>
            <a:r>
              <a:rPr lang="it-IT" sz="2400" dirty="0" err="1" smtClean="0"/>
              <a:t>venite</a:t>
            </a:r>
            <a:r>
              <a:rPr lang="it-IT" sz="2400" dirty="0" smtClean="0"/>
              <a:t> </a:t>
            </a:r>
            <a:r>
              <a:rPr lang="it-IT" sz="2400" dirty="0" smtClean="0"/>
              <a:t>con </a:t>
            </a:r>
            <a:r>
              <a:rPr lang="it-IT" sz="2400" dirty="0" smtClean="0"/>
              <a:t>noi. 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37224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400" dirty="0" smtClean="0"/>
              <a:t>Nel lungo corridoio ci sono già dei bambini perché qualcuno approfitta del pre-scuola e nell’attesa si può giocare anche a palla…facendo attenzione.</a:t>
            </a:r>
            <a:endParaRPr lang="it-IT" sz="2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84784"/>
            <a:ext cx="8229600" cy="5112568"/>
          </a:xfrm>
        </p:spPr>
      </p:pic>
    </p:spTree>
    <p:extLst>
      <p:ext uri="{BB962C8B-B14F-4D97-AF65-F5344CB8AC3E}">
        <p14:creationId xmlns:p14="http://schemas.microsoft.com/office/powerpoint/2010/main" xmlns="" val="268373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404664"/>
            <a:ext cx="6408712" cy="6192688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428604"/>
            <a:ext cx="2170583" cy="5697559"/>
          </a:xfrm>
        </p:spPr>
        <p:txBody>
          <a:bodyPr>
            <a:normAutofit/>
          </a:bodyPr>
          <a:lstStyle/>
          <a:p>
            <a:r>
              <a:rPr lang="it-IT" sz="2400" dirty="0" smtClean="0"/>
              <a:t>Nell’atrio la  </a:t>
            </a:r>
            <a:r>
              <a:rPr lang="it-IT" sz="2400" dirty="0" smtClean="0"/>
              <a:t>nostra bidella Stefania ci accoglie </a:t>
            </a:r>
            <a:r>
              <a:rPr lang="it-IT" sz="2400" dirty="0" smtClean="0"/>
              <a:t>tutte</a:t>
            </a:r>
          </a:p>
          <a:p>
            <a:r>
              <a:rPr lang="it-IT" sz="2400" dirty="0" smtClean="0"/>
              <a:t>le </a:t>
            </a:r>
            <a:r>
              <a:rPr lang="it-IT" sz="2400" dirty="0" smtClean="0"/>
              <a:t>mattine.</a:t>
            </a:r>
          </a:p>
          <a:p>
            <a:r>
              <a:rPr lang="it-IT" sz="2400" dirty="0" smtClean="0"/>
              <a:t>Poi </a:t>
            </a:r>
            <a:r>
              <a:rPr lang="it-IT" sz="2400" dirty="0" smtClean="0"/>
              <a:t>ci </a:t>
            </a:r>
            <a:r>
              <a:rPr lang="it-IT" sz="2400" dirty="0" smtClean="0"/>
              <a:t>mettiamo</a:t>
            </a:r>
            <a:endParaRPr lang="it-IT" sz="2400" dirty="0" smtClean="0"/>
          </a:p>
          <a:p>
            <a:r>
              <a:rPr lang="it-IT" sz="2400" dirty="0" smtClean="0"/>
              <a:t>in </a:t>
            </a:r>
            <a:r>
              <a:rPr lang="it-IT" sz="2400" dirty="0" smtClean="0"/>
              <a:t>fila, </a:t>
            </a:r>
            <a:r>
              <a:rPr lang="it-IT" sz="2400" dirty="0" smtClean="0"/>
              <a:t>prima</a:t>
            </a:r>
          </a:p>
          <a:p>
            <a:r>
              <a:rPr lang="it-IT" sz="2400" dirty="0" smtClean="0"/>
              <a:t>di </a:t>
            </a:r>
            <a:r>
              <a:rPr lang="it-IT" sz="2400" dirty="0" smtClean="0"/>
              <a:t>entrare ognuno nella propria </a:t>
            </a:r>
            <a:endParaRPr lang="it-IT" sz="2400" dirty="0" smtClean="0"/>
          </a:p>
          <a:p>
            <a:r>
              <a:rPr lang="it-IT" sz="2400" dirty="0" smtClean="0"/>
              <a:t>classe.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236786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576" b="23576"/>
          <a:stretch>
            <a:fillRect/>
          </a:stretch>
        </p:blipFill>
        <p:spPr>
          <a:xfrm>
            <a:off x="1792288" y="332656"/>
            <a:ext cx="5486400" cy="4608513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it-IT" sz="2400" dirty="0" smtClean="0"/>
              <a:t>Ovviamente  abbiamo anche i </a:t>
            </a:r>
            <a:r>
              <a:rPr lang="it-IT" sz="2400" dirty="0" smtClean="0"/>
              <a:t>bagni, </a:t>
            </a:r>
            <a:r>
              <a:rPr lang="it-IT" sz="2400" dirty="0" smtClean="0"/>
              <a:t>uno per le femmine e uno per i maschi.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34771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1802" y="260648"/>
            <a:ext cx="5614998" cy="6264695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285728"/>
            <a:ext cx="2543164" cy="5840435"/>
          </a:xfrm>
        </p:spPr>
        <p:txBody>
          <a:bodyPr>
            <a:normAutofit/>
          </a:bodyPr>
          <a:lstStyle/>
          <a:p>
            <a:r>
              <a:rPr lang="it-IT" sz="2400" dirty="0" smtClean="0"/>
              <a:t>La nostra classe si trova a piano terra.</a:t>
            </a:r>
          </a:p>
          <a:p>
            <a:r>
              <a:rPr lang="it-IT" sz="2400" dirty="0" smtClean="0"/>
              <a:t>Ha una lavagna nera e una  bianca, tutta luminosa, dove  ascoltiamo e guardiamo tante storie.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423598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Eccoci tutti e quattordici seduti e composti.</a:t>
            </a:r>
            <a:endParaRPr lang="it-IT" sz="2400" dirty="0"/>
          </a:p>
        </p:txBody>
      </p:sp>
      <p:pic>
        <p:nvPicPr>
          <p:cNvPr id="4" name="Segnaposto contenuto 3" descr="be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685" y="1600200"/>
            <a:ext cx="772462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277</Words>
  <Application>Microsoft Office PowerPoint</Application>
  <PresentationFormat>Presentazione su schermo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Diapositiva 1</vt:lpstr>
      <vt:lpstr>L’edificio</vt:lpstr>
      <vt:lpstr>Diapositiva 3</vt:lpstr>
      <vt:lpstr>Diapositiva 4</vt:lpstr>
      <vt:lpstr>Nel lungo corridoio ci sono già dei bambini perché qualcuno approfitta del pre-scuola e nell’attesa si può giocare anche a palla…facendo attenzione.</vt:lpstr>
      <vt:lpstr>Diapositiva 6</vt:lpstr>
      <vt:lpstr>Diapositiva 7</vt:lpstr>
      <vt:lpstr>Diapositiva 8</vt:lpstr>
      <vt:lpstr>Eccoci tutti e quattordici seduti e composti.</vt:lpstr>
      <vt:lpstr>La mensa </vt:lpstr>
      <vt:lpstr>Due volte a settimana mangiamo qui, è un ambiente luminoso e un po’ rumoroso (dicono le maestre).</vt:lpstr>
      <vt:lpstr>Diapositiva 12</vt:lpstr>
      <vt:lpstr>Il giardino</vt:lpstr>
      <vt:lpstr>Quando il tempo lo permette passiamo la ricreazione e il dopo-mensa nel nostro bellissimo giardino.</vt:lpstr>
      <vt:lpstr>Giochiamo a palla, ci rincorriamo e raccogliamo fiori, pigne e insetti.</vt:lpstr>
      <vt:lpstr>I bambini di classe 1^ Bianca, Yasmine, Andrea, Mattia, Agata, Alessandro, Luca R., Beatrice, Daniel, Tommaso, Sofia,Federico, Luca V., Filippo.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Terzoni</dc:creator>
  <cp:lastModifiedBy>SEVEN</cp:lastModifiedBy>
  <cp:revision>12</cp:revision>
  <dcterms:created xsi:type="dcterms:W3CDTF">2020-05-08T12:35:36Z</dcterms:created>
  <dcterms:modified xsi:type="dcterms:W3CDTF">2020-05-09T14:02:41Z</dcterms:modified>
</cp:coreProperties>
</file>