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1"/>
  </p:sldMasterIdLst>
  <p:sldIdLst>
    <p:sldId id="271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70" r:id="rId13"/>
    <p:sldId id="266" r:id="rId14"/>
    <p:sldId id="267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 Fallo" initials="MF" lastIdx="3" clrIdx="0">
    <p:extLst>
      <p:ext uri="{19B8F6BF-5375-455C-9EA6-DF929625EA0E}">
        <p15:presenceInfo xmlns:p15="http://schemas.microsoft.com/office/powerpoint/2012/main" xmlns="" userId="061c4d8c1d3693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7" autoAdjust="0"/>
    <p:restoredTop sz="94660"/>
  </p:normalViewPr>
  <p:slideViewPr>
    <p:cSldViewPr snapToGrid="0">
      <p:cViewPr>
        <p:scale>
          <a:sx n="65" d="100"/>
          <a:sy n="65" d="100"/>
        </p:scale>
        <p:origin x="-70" y="-18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2186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97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8933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587667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7311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8537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2681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881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5861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6775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5620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199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0652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619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663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1907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3103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56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mmaperfetta.it/pasta-di-sale-come-prepararla-con-i-nostri-bambin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28D0172-F2E0-4763-9C35-F022664959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xmlns="" id="{9F2851FB-E841-4509-8A6D-A416376EA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xmlns="" id="{DF6FB2B2-CE21-407F-B22E-302DADC2C3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D6DBDA7-D1AD-4FF5-A8C8-6B9831BCD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505" y="623571"/>
            <a:ext cx="10260990" cy="352388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6800" dirty="0"/>
              <a:t>I LAVORETTI DELLA 1° A </a:t>
            </a:r>
            <a:br>
              <a:rPr lang="it-IT" sz="6800" dirty="0"/>
            </a:br>
            <a:r>
              <a:rPr lang="it-IT" sz="4000" dirty="0"/>
              <a:t>SCUOLA PRIMARIA DI CASTELL’ARQUATO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FBBC723B-A0AA-45D4-88E8-09D3D83DE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505" y="4777380"/>
            <a:ext cx="10260990" cy="1209763"/>
          </a:xfrm>
        </p:spPr>
        <p:txBody>
          <a:bodyPr>
            <a:norm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MAESTRA PATRIZIA</a:t>
            </a:r>
          </a:p>
        </p:txBody>
      </p:sp>
    </p:spTree>
    <p:extLst>
      <p:ext uri="{BB962C8B-B14F-4D97-AF65-F5344CB8AC3E}">
        <p14:creationId xmlns:p14="http://schemas.microsoft.com/office/powerpoint/2010/main" val="4228859768"/>
      </p:ext>
    </p:extLst>
  </p:cSld>
  <p:clrMapOvr>
    <a:masterClrMapping/>
  </p:clrMapOvr>
  <p:transition spd="slow" advTm="1864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91F352B-93D5-4617-B50E-ED1CEF7B1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smtClean="0"/>
              <a:t>AIDA </a:t>
            </a:r>
            <a:r>
              <a:rPr lang="en-US" sz="5400" dirty="0"/>
              <a:t>S.</a:t>
            </a:r>
          </a:p>
        </p:txBody>
      </p:sp>
      <p:pic>
        <p:nvPicPr>
          <p:cNvPr id="5" name="Segnaposto contenuto 4" descr="Immagine che contiene tavolo, dilegno, interni, bosco&#10;&#10;Descrizione generata automaticamente">
            <a:extLst>
              <a:ext uri="{FF2B5EF4-FFF2-40B4-BE49-F238E27FC236}">
                <a16:creationId xmlns:a16="http://schemas.microsoft.com/office/drawing/2014/main" xmlns="" id="{4C94A050-C7E2-439A-8F90-E2D0FE53E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7686" y="293436"/>
            <a:ext cx="4702996" cy="62706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221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"/>
    </mc:Choice>
    <mc:Fallback xmlns="">
      <p:transition spd="slow" advTm="279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447B92F-5237-4D0B-8130-D70327803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HAMEZ S.</a:t>
            </a:r>
          </a:p>
        </p:txBody>
      </p:sp>
      <p:pic>
        <p:nvPicPr>
          <p:cNvPr id="5" name="Segnaposto contenuto 4" descr="Immagine che contiene cibo&#10;&#10;Descrizione generata automaticamente">
            <a:extLst>
              <a:ext uri="{FF2B5EF4-FFF2-40B4-BE49-F238E27FC236}">
                <a16:creationId xmlns:a16="http://schemas.microsoft.com/office/drawing/2014/main" xmlns="" id="{76209AE8-8C32-4EAF-A0A1-32E9C3D64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9" r="-1" b="15626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7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"/>
    </mc:Choice>
    <mc:Fallback xmlns="">
      <p:transition spd="slow" advTm="316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9B9D5FD-60FC-4C9A-B75D-1FBD3775F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GABRIELE B.</a:t>
            </a:r>
          </a:p>
        </p:txBody>
      </p:sp>
      <p:pic>
        <p:nvPicPr>
          <p:cNvPr id="15" name="Segnaposto contenuto 14" descr="Immagine che contiene interni, tavolo, cibo, tazza&#10;&#10;Descrizione generata automaticamente">
            <a:extLst>
              <a:ext uri="{FF2B5EF4-FFF2-40B4-BE49-F238E27FC236}">
                <a16:creationId xmlns:a16="http://schemas.microsoft.com/office/drawing/2014/main" xmlns="" id="{23ADA1A1-0043-41F3-912A-45F87B6E5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072277" y="647698"/>
            <a:ext cx="5413815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083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"/>
    </mc:Choice>
    <mc:Fallback xmlns="">
      <p:transition spd="slow" advTm="303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41B68C77-138E-4BF7-A276-BD0C78A421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7C268552-D473-46ED-B1B8-422042C4DE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9" name="Oval 13">
            <a:extLst>
              <a:ext uri="{FF2B5EF4-FFF2-40B4-BE49-F238E27FC236}">
                <a16:creationId xmlns:a16="http://schemas.microsoft.com/office/drawing/2014/main" xmlns="" id="{4AC0CD9D-7610-4620-93B4-798CCD9AB5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xmlns="" id="{B9238B3E-24AA-439A-B527-6C5DF6D721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xmlns="" id="{69F01145-BEA3-4CBF-AA21-10077B948C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xmlns="" id="{DE4D62F9-188E-4530-84C2-24BDEE4BEB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xmlns="" id="{757B325C-3E35-45CF-9D07-3BCB281F3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791C937-25E4-4210-A185-5563F54C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MICHELLE T.</a:t>
            </a:r>
          </a:p>
        </p:txBody>
      </p:sp>
      <p:sp>
        <p:nvSpPr>
          <p:cNvPr id="19" name="Freeform 36">
            <a:extLst>
              <a:ext uri="{FF2B5EF4-FFF2-40B4-BE49-F238E27FC236}">
                <a16:creationId xmlns:a16="http://schemas.microsoft.com/office/drawing/2014/main" xmlns="" id="{C24BEC42-AFF3-40D1-93A2-A27A42E1E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xmlns="" id="{608F427C-1EC9-4280-9367-F2B3AA063E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98810A7-E114-447A-A7D6-69B27CFB56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Segnaposto contenuto 4" descr="Immagine che contiene erba, piccolo, cibo, sedendo&#10;&#10;Descrizione generata automaticamente">
            <a:extLst>
              <a:ext uri="{FF2B5EF4-FFF2-40B4-BE49-F238E27FC236}">
                <a16:creationId xmlns:a16="http://schemas.microsoft.com/office/drawing/2014/main" xmlns="" id="{2A47CCEF-6901-4450-9DB7-ADB6E0E93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" b="3"/>
          <a:stretch/>
        </p:blipFill>
        <p:spPr>
          <a:xfrm rot="5400000">
            <a:off x="998115" y="1126549"/>
            <a:ext cx="5562139" cy="46044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64771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Tm="3063">
        <p14:reveal/>
      </p:transition>
    </mc:Choice>
    <mc:Fallback xmlns="">
      <p:transition spd="slow" advTm="306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A8EABC9-A28F-4179-9458-19EA0A4A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4799009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/>
              <a:t>KEVIN Z.</a:t>
            </a:r>
          </a:p>
        </p:txBody>
      </p:sp>
      <p:pic>
        <p:nvPicPr>
          <p:cNvPr id="9" name="Segnaposto contenuto 8" descr="Immagine che contiene tavolo, piatto, cibo, sedendo&#10;&#10;Descrizione generata automaticamente">
            <a:extLst>
              <a:ext uri="{FF2B5EF4-FFF2-40B4-BE49-F238E27FC236}">
                <a16:creationId xmlns:a16="http://schemas.microsoft.com/office/drawing/2014/main" xmlns="" id="{DF0CC094-37E3-4E5E-B5D3-1E53A4329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6" b="-1"/>
          <a:stretch/>
        </p:blipFill>
        <p:spPr>
          <a:xfrm rot="5400000">
            <a:off x="5714206" y="380205"/>
            <a:ext cx="6858000" cy="60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5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4"/>
    </mc:Choice>
    <mc:Fallback xmlns="">
      <p:transition spd="slow" advTm="306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D5A6B93-5E84-4F46-BD50-0CFB8EC8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MIRANDA C.</a:t>
            </a:r>
          </a:p>
        </p:txBody>
      </p:sp>
      <p:pic>
        <p:nvPicPr>
          <p:cNvPr id="5" name="Segnaposto contenuto 4" descr="Immagine che contiene erba, esterni, persona, piccolo&#10;&#10;Descrizione generata automaticamente">
            <a:extLst>
              <a:ext uri="{FF2B5EF4-FFF2-40B4-BE49-F238E27FC236}">
                <a16:creationId xmlns:a16="http://schemas.microsoft.com/office/drawing/2014/main" xmlns="" id="{752B9AE8-7FB2-4BDB-88ED-1CEE48E7E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  <p:sp>
        <p:nvSpPr>
          <p:cNvPr id="6" name="Cuore 5">
            <a:extLst>
              <a:ext uri="{FF2B5EF4-FFF2-40B4-BE49-F238E27FC236}">
                <a16:creationId xmlns:a16="http://schemas.microsoft.com/office/drawing/2014/main" xmlns="" id="{25132A53-0009-4273-B517-1666ED3984BE}"/>
              </a:ext>
            </a:extLst>
          </p:cNvPr>
          <p:cNvSpPr/>
          <p:nvPr/>
        </p:nvSpPr>
        <p:spPr>
          <a:xfrm>
            <a:off x="3710066" y="225409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0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7"/>
    </mc:Choice>
    <mc:Fallback xmlns="">
      <p:transition spd="slow" advTm="356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51A3AF5-0987-48DA-B293-87CFD3A3E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333928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cap="all" spc="-100"/>
              <a:t>CON LA VOSTRA FANTASIA E CREATIVITA’ AVETE REALIZZATO QUESTI LAVORETTI</a:t>
            </a:r>
          </a:p>
        </p:txBody>
      </p:sp>
      <p:pic>
        <p:nvPicPr>
          <p:cNvPr id="11" name="Segnaposto contenuto 10" descr="Immagine che contiene persona, cibo, donna, tavolo&#10;&#10;Descrizione generata automaticamente">
            <a:extLst>
              <a:ext uri="{FF2B5EF4-FFF2-40B4-BE49-F238E27FC236}">
                <a16:creationId xmlns:a16="http://schemas.microsoft.com/office/drawing/2014/main" xmlns="" id="{D61787B8-53AE-4E45-A0DC-05E7576D0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252"/>
          <a:stretch/>
        </p:blipFill>
        <p:spPr>
          <a:xfrm>
            <a:off x="4370916" y="-324525"/>
            <a:ext cx="7568148" cy="68678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5" name="Elemento grafico 14" descr="Faccina angelo">
            <a:extLst>
              <a:ext uri="{FF2B5EF4-FFF2-40B4-BE49-F238E27FC236}">
                <a16:creationId xmlns:a16="http://schemas.microsoft.com/office/drawing/2014/main" xmlns="" id="{5DE44B6D-E990-4CB8-A75F-0D3650EE8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38395" y="37304"/>
            <a:ext cx="914400" cy="914400"/>
          </a:xfrm>
          <a:prstGeom prst="rect">
            <a:avLst/>
          </a:prstGeom>
        </p:spPr>
      </p:pic>
      <p:sp>
        <p:nvSpPr>
          <p:cNvPr id="30" name="Cuore 29">
            <a:extLst>
              <a:ext uri="{FF2B5EF4-FFF2-40B4-BE49-F238E27FC236}">
                <a16:creationId xmlns:a16="http://schemas.microsoft.com/office/drawing/2014/main" xmlns="" id="{50E7E32F-CDE1-4CFD-850A-08C386F706ED}"/>
              </a:ext>
            </a:extLst>
          </p:cNvPr>
          <p:cNvSpPr/>
          <p:nvPr/>
        </p:nvSpPr>
        <p:spPr>
          <a:xfrm>
            <a:off x="9068247" y="567104"/>
            <a:ext cx="1971261" cy="176578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Smile 31">
            <a:extLst>
              <a:ext uri="{FF2B5EF4-FFF2-40B4-BE49-F238E27FC236}">
                <a16:creationId xmlns:a16="http://schemas.microsoft.com/office/drawing/2014/main" xmlns="" id="{A1BC9611-F573-44B2-A464-45A5BB5D64E0}"/>
              </a:ext>
            </a:extLst>
          </p:cNvPr>
          <p:cNvSpPr/>
          <p:nvPr/>
        </p:nvSpPr>
        <p:spPr>
          <a:xfrm>
            <a:off x="7710197" y="703385"/>
            <a:ext cx="45719" cy="4571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ore 33">
            <a:extLst>
              <a:ext uri="{FF2B5EF4-FFF2-40B4-BE49-F238E27FC236}">
                <a16:creationId xmlns:a16="http://schemas.microsoft.com/office/drawing/2014/main" xmlns="" id="{104B2C42-5005-4F64-9360-613C70F4EA08}"/>
              </a:ext>
            </a:extLst>
          </p:cNvPr>
          <p:cNvSpPr/>
          <p:nvPr/>
        </p:nvSpPr>
        <p:spPr>
          <a:xfrm>
            <a:off x="7353849" y="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uore 35">
            <a:extLst>
              <a:ext uri="{FF2B5EF4-FFF2-40B4-BE49-F238E27FC236}">
                <a16:creationId xmlns:a16="http://schemas.microsoft.com/office/drawing/2014/main" xmlns="" id="{ED5428E2-0046-4F8D-ADFE-EFE5E5882415}"/>
              </a:ext>
            </a:extLst>
          </p:cNvPr>
          <p:cNvSpPr/>
          <p:nvPr/>
        </p:nvSpPr>
        <p:spPr>
          <a:xfrm>
            <a:off x="6262382" y="3974123"/>
            <a:ext cx="45719" cy="4571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uore 37">
            <a:extLst>
              <a:ext uri="{FF2B5EF4-FFF2-40B4-BE49-F238E27FC236}">
                <a16:creationId xmlns:a16="http://schemas.microsoft.com/office/drawing/2014/main" xmlns="" id="{46354C97-2C7F-47D0-B599-26E1C17AF2B7}"/>
              </a:ext>
            </a:extLst>
          </p:cNvPr>
          <p:cNvSpPr/>
          <p:nvPr/>
        </p:nvSpPr>
        <p:spPr>
          <a:xfrm>
            <a:off x="5854078" y="342900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2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"/>
    </mc:Choice>
    <mc:Fallback xmlns="">
      <p:transition spd="slow" advTm="606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9EF9214-6A84-4509-B779-7C7DC2D2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333928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cap="all" spc="-100"/>
              <a:t>ALICE A.</a:t>
            </a:r>
          </a:p>
        </p:txBody>
      </p:sp>
      <p:pic>
        <p:nvPicPr>
          <p:cNvPr id="9" name="Segnaposto contenuto 8" descr="Immagine che contiene torta, tavolo, interni, cioccolato&#10;&#10;Descrizione generata automaticamente">
            <a:extLst>
              <a:ext uri="{FF2B5EF4-FFF2-40B4-BE49-F238E27FC236}">
                <a16:creationId xmlns:a16="http://schemas.microsoft.com/office/drawing/2014/main" xmlns="" id="{2E1E3162-356B-4A50-A155-6B8F4C5A8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30577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1"/>
    </mc:Choice>
    <mc:Fallback xmlns="">
      <p:transition spd="slow" advTm="339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F0D466D-7A31-4D13-965F-58C210760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cap="all" spc="-100"/>
              <a:t>EMILIANO F.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89552B6F-2C4B-41AF-BAF4-4B0A4EA57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34"/>
          <a:stretch/>
        </p:blipFill>
        <p:spPr>
          <a:xfrm rot="5400000">
            <a:off x="998115" y="368880"/>
            <a:ext cx="5562139" cy="61197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0898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"/>
    </mc:Choice>
    <mc:Fallback xmlns="">
      <p:transition spd="slow" advTm="329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44EE02A-F0F8-4A23-B21D-CF2066B65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9F13062-7BB6-4A97-B661-CDE2EDEAE7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44F3197D-248B-46C5-B6EE-003F4E0C6C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FC3E649-106F-4B41-9FF5-327536E4C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9F6731C-42C0-45DB-9F9A-B831CBEC51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40549E2-C5A5-4ED5-80AB-070FEBDF53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5B0144A-7237-4DC3-9C20-4CE2F6C3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7571" y="1447800"/>
            <a:ext cx="3009983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cap="all" spc="-100" dirty="0" err="1" smtClean="0"/>
              <a:t>AMEILi</a:t>
            </a:r>
            <a:r>
              <a:rPr lang="en-US" sz="4800" cap="all" spc="-100" dirty="0" smtClean="0"/>
              <a:t> </a:t>
            </a:r>
            <a:r>
              <a:rPr lang="en-US" sz="4800" cap="all" spc="-100" dirty="0"/>
              <a:t>M.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17FF2D11-2F70-4251-BE07-7CD686DDC5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1" r="18472" b="-2"/>
          <a:stretch/>
        </p:blipFill>
        <p:spPr>
          <a:xfrm rot="5400000">
            <a:off x="324760" y="-324760"/>
            <a:ext cx="3428768" cy="4078288"/>
          </a:xfrm>
          <a:prstGeom prst="rect">
            <a:avLst/>
          </a:prstGeom>
        </p:spPr>
      </p:pic>
      <p:pic>
        <p:nvPicPr>
          <p:cNvPr id="13" name="Immagine 12" descr="Immagine che contiene piccolo, tavolo, sedendo, fatto&#10;&#10;Descrizione generata automaticamente">
            <a:extLst>
              <a:ext uri="{FF2B5EF4-FFF2-40B4-BE49-F238E27FC236}">
                <a16:creationId xmlns:a16="http://schemas.microsoft.com/office/drawing/2014/main" xmlns="" id="{044443BD-662B-4D8E-834C-7F77B31D86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r="5837" b="-2"/>
          <a:stretch/>
        </p:blipFill>
        <p:spPr>
          <a:xfrm>
            <a:off x="20" y="3428768"/>
            <a:ext cx="4078268" cy="3428770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xmlns="" id="{14CDC9DB-0524-4E1B-9206-9752803F9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1" b="5167"/>
          <a:stretch/>
        </p:blipFill>
        <p:spPr>
          <a:xfrm rot="5400000">
            <a:off x="2675308" y="1402979"/>
            <a:ext cx="6857538" cy="405157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03F8C69F-F318-4296-888D-427A6FDA60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78288" y="0"/>
            <a:ext cx="0" cy="685753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BFF9FD5-9693-471E-8868-834B789365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3428768"/>
            <a:ext cx="40686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ore 4">
            <a:extLst>
              <a:ext uri="{FF2B5EF4-FFF2-40B4-BE49-F238E27FC236}">
                <a16:creationId xmlns:a16="http://schemas.microsoft.com/office/drawing/2014/main" xmlns="" id="{1D00BABD-9876-41DE-ADFE-0A4CB08E7051}"/>
              </a:ext>
            </a:extLst>
          </p:cNvPr>
          <p:cNvSpPr/>
          <p:nvPr/>
        </p:nvSpPr>
        <p:spPr>
          <a:xfrm>
            <a:off x="1313142" y="1643954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9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9"/>
    </mc:Choice>
    <mc:Fallback xmlns="">
      <p:transition spd="slow" advTm="311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3FE149A-6A9B-4C0F-8527-CFAAC160A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ALESSIO M.</a:t>
            </a:r>
          </a:p>
        </p:txBody>
      </p:sp>
      <p:pic>
        <p:nvPicPr>
          <p:cNvPr id="5" name="Segnaposto contenuto 4" descr="Immagine che contiene piccolo, parecchi, tavolo, torta&#10;&#10;Descrizione generata automaticamente">
            <a:extLst>
              <a:ext uri="{FF2B5EF4-FFF2-40B4-BE49-F238E27FC236}">
                <a16:creationId xmlns:a16="http://schemas.microsoft.com/office/drawing/2014/main" xmlns="" id="{82ADD089-4900-4AF2-A995-5C6DE3ED7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" r="1" b="3685"/>
          <a:stretch/>
        </p:blipFill>
        <p:spPr>
          <a:xfrm>
            <a:off x="955392" y="1222466"/>
            <a:ext cx="6275584" cy="44182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065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387">
        <p14:reveal/>
      </p:transition>
    </mc:Choice>
    <mc:Fallback xmlns="">
      <p:transition spd="slow" advTm="33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4B845AD-FC8E-4800-8F58-6EC9EE8BB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506355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/>
              <a:t>ALESSIA C.</a:t>
            </a:r>
          </a:p>
        </p:txBody>
      </p:sp>
      <p:pic>
        <p:nvPicPr>
          <p:cNvPr id="13" name="Segnaposto contenuto 12" descr="Immagine che contiene tavolo, interni, cibo, torta&#10;&#10;Descrizione generata automaticamente">
            <a:extLst>
              <a:ext uri="{FF2B5EF4-FFF2-40B4-BE49-F238E27FC236}">
                <a16:creationId xmlns:a16="http://schemas.microsoft.com/office/drawing/2014/main" xmlns="" id="{3E33D65C-5870-40DD-93A2-68157B6C0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9426"/>
          <a:stretch/>
        </p:blipFill>
        <p:spPr>
          <a:xfrm>
            <a:off x="6094411" y="10"/>
            <a:ext cx="60975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"/>
    </mc:Choice>
    <mc:Fallback xmlns="">
      <p:transition spd="slow" advTm="293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633380E-E1F7-415F-8AEB-3A8430C93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ALICE M.</a:t>
            </a:r>
          </a:p>
        </p:txBody>
      </p:sp>
      <p:pic>
        <p:nvPicPr>
          <p:cNvPr id="5" name="Segnaposto contenuto 4" descr="Immagine che contiene piatto, cibo, tavolo, sedendo&#10;&#10;Descrizione generata automaticamente">
            <a:extLst>
              <a:ext uri="{FF2B5EF4-FFF2-40B4-BE49-F238E27FC236}">
                <a16:creationId xmlns:a16="http://schemas.microsoft.com/office/drawing/2014/main" xmlns="" id="{15788EDE-5FC9-4926-9F7D-27CD2F2CB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r="11269" b="-2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79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"/>
    </mc:Choice>
    <mc:Fallback xmlns="">
      <p:transition spd="slow" advTm="310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4CBEAC9-FF3B-445C-9FBD-EDF4199D5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NICOLAS M.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8E23B4B3-DD85-4703-B733-7C9860835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8" r="-1" b="32780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47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"/>
    </mc:Choice>
    <mc:Fallback xmlns="">
      <p:transition spd="slow" advTm="2863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</TotalTime>
  <Words>58</Words>
  <Application>Microsoft Office PowerPoint</Application>
  <PresentationFormat>Personalizzato</PresentationFormat>
  <Paragraphs>16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Ione</vt:lpstr>
      <vt:lpstr>I LAVORETTI DELLA 1° A  SCUOLA PRIMARIA DI CASTELL’ARQUATO</vt:lpstr>
      <vt:lpstr>CON LA VOSTRA FANTASIA E CREATIVITA’ AVETE REALIZZATO QUESTI LAVORETTI</vt:lpstr>
      <vt:lpstr>ALICE A.</vt:lpstr>
      <vt:lpstr>EMILIANO F.</vt:lpstr>
      <vt:lpstr>AMEILi M.</vt:lpstr>
      <vt:lpstr>ALESSIO M.</vt:lpstr>
      <vt:lpstr>ALESSIA C.</vt:lpstr>
      <vt:lpstr>ALICE M.</vt:lpstr>
      <vt:lpstr>NICOLAS M.</vt:lpstr>
      <vt:lpstr>AIDA S.</vt:lpstr>
      <vt:lpstr>HAMEZ S.</vt:lpstr>
      <vt:lpstr>GABRIELE B.</vt:lpstr>
      <vt:lpstr>MICHELLE T.</vt:lpstr>
      <vt:lpstr>KEVIN Z.</vt:lpstr>
      <vt:lpstr>MIRANDA C.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LAVORETTI DELLA 1° A  SCUOLA PRIMARIA DI CASTELL’ARQUATO</dc:title>
  <dc:creator>Michele Fallo</dc:creator>
  <cp:lastModifiedBy>grazia arcidiacono</cp:lastModifiedBy>
  <cp:revision>5</cp:revision>
  <dcterms:created xsi:type="dcterms:W3CDTF">2020-05-12T21:30:44Z</dcterms:created>
  <dcterms:modified xsi:type="dcterms:W3CDTF">2020-05-14T08:49:59Z</dcterms:modified>
</cp:coreProperties>
</file>