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91" r:id="rId1"/>
  </p:sldMasterIdLst>
  <p:notesMasterIdLst>
    <p:notesMasterId r:id="rId19"/>
  </p:notesMasterIdLst>
  <p:handoutMasterIdLst>
    <p:handoutMasterId r:id="rId20"/>
  </p:handout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79" autoAdjust="0"/>
    <p:restoredTop sz="94660"/>
  </p:normalViewPr>
  <p:slideViewPr>
    <p:cSldViewPr snapToGrid="0">
      <p:cViewPr varScale="1">
        <p:scale>
          <a:sx n="85" d="100"/>
          <a:sy n="85" d="100"/>
        </p:scale>
        <p:origin x="13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504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F60AFAF-CF54-453F-85A6-EE7AE76A6D38}" type="datetime1">
              <a:rPr lang="it-IT" smtClean="0"/>
              <a:t>05/06/2020</a:t>
            </a:fld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1A8EE09-76CC-4000-B080-9F213DA7DCE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681244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1013D0E-6236-446F-904B-E774D9F98961}" type="datetime1">
              <a:rPr lang="it-IT" smtClean="0"/>
              <a:t>05/06/2020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"/>
              <a:t>Fare clic per modificare gli stili del testo dello schema</a:t>
            </a:r>
            <a:endParaRPr lang="en-US"/>
          </a:p>
          <a:p>
            <a:pPr lvl="1" rtl="0"/>
            <a:r>
              <a:rPr lang="it"/>
              <a:t>Secondo livello</a:t>
            </a:r>
          </a:p>
          <a:p>
            <a:pPr lvl="2" rtl="0"/>
            <a:r>
              <a:rPr lang="it"/>
              <a:t>Terzo livello</a:t>
            </a:r>
          </a:p>
          <a:p>
            <a:pPr lvl="3" rtl="0"/>
            <a:r>
              <a:rPr lang="it"/>
              <a:t>Quarto livello</a:t>
            </a:r>
          </a:p>
          <a:p>
            <a:pPr lvl="4" rtl="0"/>
            <a:r>
              <a:rPr lang="it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8E40627-AA7D-471F-B5F2-0BF9E4C68EB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54528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AB36474-6F91-425C-BA3E-6B12C4C4BB9A}" type="datetime1">
              <a:rPr lang="it-IT" smtClean="0"/>
              <a:t>05/06/2020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pPr rtl="0"/>
            <a:fld id="{34B7E4EF-A1BD-40F4-AB7B-04F084DD991D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927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wipe/>
      </p:transition>
    </mc:Choice>
    <mc:Fallback>
      <p:transition spd="slow" advTm="2000">
        <p:wip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B7732347-0869-477C-BE48-3F9F51733ED7}" type="datetime1">
              <a:rPr lang="it-IT" smtClean="0"/>
              <a:t>05/06/2020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rtl="0"/>
            <a:fld id="{34B7E4EF-A1BD-40F4-AB7B-04F084DD99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222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wipe/>
      </p:transition>
    </mc:Choice>
    <mc:Fallback>
      <p:transition spd="slow" advTm="2000">
        <p:wipe/>
      </p:transition>
    </mc:Fallback>
  </mc:AlternateContent>
  <p:hf sldNum="0"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B7732347-0869-477C-BE48-3F9F51733ED7}" type="datetime1">
              <a:rPr lang="it-IT" smtClean="0"/>
              <a:t>05/06/2020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rtl="0"/>
            <a:fld id="{34B7E4EF-A1BD-40F4-AB7B-04F084DD991D}" type="slidenum">
              <a:rPr lang="en-US" smtClean="0"/>
              <a:t>‹N›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31112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wipe/>
      </p:transition>
    </mc:Choice>
    <mc:Fallback>
      <p:transition spd="slow" advTm="2000">
        <p:wipe/>
      </p:transition>
    </mc:Fallback>
  </mc:AlternateContent>
  <p:hf sldNum="0" hdr="0" ft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B7732347-0869-477C-BE48-3F9F51733ED7}" type="datetime1">
              <a:rPr lang="it-IT" smtClean="0"/>
              <a:t>05/06/2020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rtl="0"/>
            <a:fld id="{34B7E4EF-A1BD-40F4-AB7B-04F084DD99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495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wipe/>
      </p:transition>
    </mc:Choice>
    <mc:Fallback>
      <p:transition spd="slow" advTm="2000">
        <p:wipe/>
      </p:transition>
    </mc:Fallback>
  </mc:AlternateContent>
  <p:hf sldNum="0" hdr="0" ft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B7732347-0869-477C-BE48-3F9F51733ED7}" type="datetime1">
              <a:rPr lang="it-IT" smtClean="0"/>
              <a:t>05/06/2020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rtl="0"/>
            <a:fld id="{34B7E4EF-A1BD-40F4-AB7B-04F084DD991D}" type="slidenum">
              <a:rPr lang="en-US" smtClean="0"/>
              <a:t>‹N›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17261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wipe/>
      </p:transition>
    </mc:Choice>
    <mc:Fallback>
      <p:transition spd="slow" advTm="2000">
        <p:wipe/>
      </p:transition>
    </mc:Fallback>
  </mc:AlternateContent>
  <p:hf sldNum="0" hdr="0" ft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B7732347-0869-477C-BE48-3F9F51733ED7}" type="datetime1">
              <a:rPr lang="it-IT" smtClean="0"/>
              <a:t>05/06/2020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rtl="0"/>
            <a:fld id="{34B7E4EF-A1BD-40F4-AB7B-04F084DD99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759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wipe/>
      </p:transition>
    </mc:Choice>
    <mc:Fallback>
      <p:transition spd="slow" advTm="2000">
        <p:wipe/>
      </p:transition>
    </mc:Fallback>
  </mc:AlternateContent>
  <p:hf sldNum="0" hdr="0" ft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63F3710-490B-4740-B6D7-B9792C8AB872}" type="datetime1">
              <a:rPr lang="it-IT" smtClean="0"/>
              <a:t>05/06/2020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309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wipe/>
      </p:transition>
    </mc:Choice>
    <mc:Fallback>
      <p:transition spd="slow" advTm="2000">
        <p:wip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B7732347-0869-477C-BE48-3F9F51733ED7}" type="datetime1">
              <a:rPr lang="it-IT" smtClean="0"/>
              <a:t>05/06/2020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220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wipe/>
      </p:transition>
    </mc:Choice>
    <mc:Fallback>
      <p:transition spd="slow" advTm="2000">
        <p:wipe/>
      </p:transition>
    </mc:Fallback>
  </mc:AlternateContent>
  <p:hf sldNum="0"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FFEEA0C-1FCD-40E6-A1D4-23BFBD0CE371}" type="datetime1">
              <a:rPr lang="it-IT" smtClean="0"/>
              <a:t>05/06/2020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658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wipe/>
      </p:transition>
    </mc:Choice>
    <mc:Fallback>
      <p:transition spd="slow" advTm="2000">
        <p:wip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48F23ED-F6BB-4CDB-8CED-5F2E9AE92607}" type="datetime1">
              <a:rPr lang="it-IT" smtClean="0"/>
              <a:t>05/06/2020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rtl="0"/>
            <a:fld id="{34B7E4EF-A1BD-40F4-AB7B-04F084DD991D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609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wipe/>
      </p:transition>
    </mc:Choice>
    <mc:Fallback>
      <p:transition spd="slow" advTm="2000">
        <p:wip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BD466EC-ACF2-4AF5-A2DE-2C9D1A6828FD}" type="datetime1">
              <a:rPr lang="it-IT" smtClean="0"/>
              <a:t>05/06/2020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rtl="0"/>
            <a:fld id="{34B7E4EF-A1BD-40F4-AB7B-04F084DD99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661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wipe/>
      </p:transition>
    </mc:Choice>
    <mc:Fallback>
      <p:transition spd="slow" advTm="2000">
        <p:wip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9A48AAC1-8B74-4EE6-9B7A-D8C2183B6272}" type="datetime1">
              <a:rPr lang="it-IT" smtClean="0"/>
              <a:t>05/06/2020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rtl="0"/>
            <a:fld id="{34B7E4EF-A1BD-40F4-AB7B-04F084DD99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299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wipe/>
      </p:transition>
    </mc:Choice>
    <mc:Fallback>
      <p:transition spd="slow" advTm="2000">
        <p:wip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D98DF3E-2C46-4BD0-9CFF-FBAEC93B7840}" type="datetime1">
              <a:rPr lang="it-IT" smtClean="0"/>
              <a:t>05/06/2020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101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wipe/>
      </p:transition>
    </mc:Choice>
    <mc:Fallback>
      <p:transition spd="slow" advTm="2000">
        <p:wip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B7732347-0869-477C-BE48-3F9F51733ED7}" type="datetime1">
              <a:rPr lang="it-IT" smtClean="0"/>
              <a:t>05/06/2020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226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wipe/>
      </p:transition>
    </mc:Choice>
    <mc:Fallback>
      <p:transition spd="slow" advTm="2000">
        <p:wipe/>
      </p:transition>
    </mc:Fallback>
  </mc:AlternateContent>
  <p:hf sldNum="0" hdr="0" ft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579D569-2C97-4786-A562-991193493077}" type="datetime1">
              <a:rPr lang="it-IT" smtClean="0"/>
              <a:t>05/06/2020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468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wipe/>
      </p:transition>
    </mc:Choice>
    <mc:Fallback>
      <p:transition spd="slow" advTm="2000">
        <p:wip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D5E0B24-8B1C-463E-9C62-AF58AAE602D6}" type="datetime1">
              <a:rPr lang="it-IT" smtClean="0"/>
              <a:t>05/06/2020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rtl="0"/>
            <a:fld id="{34B7E4EF-A1BD-40F4-AB7B-04F084DD99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399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wipe/>
      </p:transition>
    </mc:Choice>
    <mc:Fallback>
      <p:transition spd="slow" advTm="2000">
        <p:wip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  <a:solidFill>
            <a:schemeClr val="accent1">
              <a:lumMod val="75000"/>
              <a:alpha val="40000"/>
            </a:schemeClr>
          </a:solidFill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0"/>
            <a:ext cx="2356674" cy="6853283"/>
            <a:chOff x="6627813" y="195452"/>
            <a:chExt cx="1952625" cy="5678299"/>
          </a:xfrm>
          <a:solidFill>
            <a:schemeClr val="accent1"/>
          </a:solidFill>
        </p:grpSpPr>
        <p:sp>
          <p:nvSpPr>
            <p:cNvPr id="11" name="Freeform 27"/>
            <p:cNvSpPr/>
            <p:nvPr/>
          </p:nvSpPr>
          <p:spPr bwMode="auto">
            <a:xfrm>
              <a:off x="6627813" y="19545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B7732347-0869-477C-BE48-3F9F51733ED7}" type="datetime1">
              <a:rPr lang="it-IT" smtClean="0"/>
              <a:t>05/06/2020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2177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</p:sldLayoutIdLst>
  <mc:AlternateContent xmlns:mc="http://schemas.openxmlformats.org/markup-compatibility/2006">
    <mc:Choice xmlns:p14="http://schemas.microsoft.com/office/powerpoint/2010/main" Requires="p14">
      <p:transition spd="slow" p14:dur="1500" advTm="2000">
        <p:wipe/>
      </p:transition>
    </mc:Choice>
    <mc:Fallback>
      <p:transition spd="slow" advTm="2000">
        <p:wipe/>
      </p:transition>
    </mc:Fallback>
  </mc:AlternateContent>
  <p:hf sldNum="0" hdr="0" ftr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9">
            <a:extLst>
              <a:ext uri="{FF2B5EF4-FFF2-40B4-BE49-F238E27FC236}">
                <a16:creationId xmlns:a16="http://schemas.microsoft.com/office/drawing/2014/main" id="{95FFA5E0-4C70-431D-A19D-18415F6C40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magine 4" descr="Immagine con tessuto, tabella, rosso, coperto&#10;&#10;Descrizione generata automaticamente">
            <a:extLst>
              <a:ext uri="{FF2B5EF4-FFF2-40B4-BE49-F238E27FC236}">
                <a16:creationId xmlns:a16="http://schemas.microsoft.com/office/drawing/2014/main" id="{6D3BA21E-E6C8-4E14-8E53-C5DF567E9D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" y="10"/>
            <a:ext cx="12191979" cy="6857990"/>
          </a:xfrm>
          <a:prstGeom prst="rect">
            <a:avLst/>
          </a:prstGeom>
        </p:spPr>
      </p:pic>
      <p:sp>
        <p:nvSpPr>
          <p:cNvPr id="17" name="Freeform: Shape 11">
            <a:extLst>
              <a:ext uri="{FF2B5EF4-FFF2-40B4-BE49-F238E27FC236}">
                <a16:creationId xmlns:a16="http://schemas.microsoft.com/office/drawing/2014/main" id="{BBE55C11-4C41-45E4-A00F-83DEE6BB5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3632297"/>
            <a:ext cx="7527616" cy="2170389"/>
          </a:xfrm>
          <a:custGeom>
            <a:avLst/>
            <a:gdLst>
              <a:gd name="connsiteX0" fmla="*/ 0 w 7527616"/>
              <a:gd name="connsiteY0" fmla="*/ 0 h 2170389"/>
              <a:gd name="connsiteX1" fmla="*/ 85411 w 7527616"/>
              <a:gd name="connsiteY1" fmla="*/ 0 h 2170389"/>
              <a:gd name="connsiteX2" fmla="*/ 926533 w 7527616"/>
              <a:gd name="connsiteY2" fmla="*/ 0 h 2170389"/>
              <a:gd name="connsiteX3" fmla="*/ 1114264 w 7527616"/>
              <a:gd name="connsiteY3" fmla="*/ 0 h 2170389"/>
              <a:gd name="connsiteX4" fmla="*/ 6544376 w 7527616"/>
              <a:gd name="connsiteY4" fmla="*/ 0 h 2170389"/>
              <a:gd name="connsiteX5" fmla="*/ 6610082 w 7527616"/>
              <a:gd name="connsiteY5" fmla="*/ 26276 h 2170389"/>
              <a:gd name="connsiteX6" fmla="*/ 6619468 w 7527616"/>
              <a:gd name="connsiteY6" fmla="*/ 36786 h 2170389"/>
              <a:gd name="connsiteX7" fmla="*/ 7506496 w 7527616"/>
              <a:gd name="connsiteY7" fmla="*/ 1024760 h 2170389"/>
              <a:gd name="connsiteX8" fmla="*/ 7506496 w 7527616"/>
              <a:gd name="connsiteY8" fmla="*/ 1140374 h 2170389"/>
              <a:gd name="connsiteX9" fmla="*/ 6619468 w 7527616"/>
              <a:gd name="connsiteY9" fmla="*/ 2133603 h 2170389"/>
              <a:gd name="connsiteX10" fmla="*/ 6610082 w 7527616"/>
              <a:gd name="connsiteY10" fmla="*/ 2144113 h 2170389"/>
              <a:gd name="connsiteX11" fmla="*/ 6544376 w 7527616"/>
              <a:gd name="connsiteY11" fmla="*/ 2170389 h 2170389"/>
              <a:gd name="connsiteX12" fmla="*/ 1114264 w 7527616"/>
              <a:gd name="connsiteY12" fmla="*/ 2170389 h 2170389"/>
              <a:gd name="connsiteX13" fmla="*/ 926533 w 7527616"/>
              <a:gd name="connsiteY13" fmla="*/ 2170389 h 2170389"/>
              <a:gd name="connsiteX14" fmla="*/ 146150 w 7527616"/>
              <a:gd name="connsiteY14" fmla="*/ 2170389 h 2170389"/>
              <a:gd name="connsiteX15" fmla="*/ 0 w 7527616"/>
              <a:gd name="connsiteY15" fmla="*/ 2170389 h 2170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527616" h="2170389">
                <a:moveTo>
                  <a:pt x="0" y="0"/>
                </a:moveTo>
                <a:lnTo>
                  <a:pt x="85411" y="0"/>
                </a:lnTo>
                <a:cubicBezTo>
                  <a:pt x="290008" y="0"/>
                  <a:pt x="562804" y="0"/>
                  <a:pt x="926533" y="0"/>
                </a:cubicBezTo>
                <a:cubicBezTo>
                  <a:pt x="926533" y="0"/>
                  <a:pt x="926533" y="0"/>
                  <a:pt x="1114264" y="0"/>
                </a:cubicBezTo>
                <a:cubicBezTo>
                  <a:pt x="1114264" y="0"/>
                  <a:pt x="1114264" y="0"/>
                  <a:pt x="6544376" y="0"/>
                </a:cubicBezTo>
                <a:cubicBezTo>
                  <a:pt x="6567842" y="0"/>
                  <a:pt x="6591309" y="10510"/>
                  <a:pt x="6610082" y="26276"/>
                </a:cubicBezTo>
                <a:cubicBezTo>
                  <a:pt x="6614775" y="26276"/>
                  <a:pt x="6619468" y="31531"/>
                  <a:pt x="6619468" y="36786"/>
                </a:cubicBezTo>
                <a:cubicBezTo>
                  <a:pt x="6619468" y="36786"/>
                  <a:pt x="6619468" y="36786"/>
                  <a:pt x="7506496" y="1024760"/>
                </a:cubicBezTo>
                <a:cubicBezTo>
                  <a:pt x="7534656" y="1056291"/>
                  <a:pt x="7534656" y="1108843"/>
                  <a:pt x="7506496" y="1140374"/>
                </a:cubicBezTo>
                <a:cubicBezTo>
                  <a:pt x="7506496" y="1140374"/>
                  <a:pt x="7506496" y="1140374"/>
                  <a:pt x="6619468" y="2133603"/>
                </a:cubicBezTo>
                <a:cubicBezTo>
                  <a:pt x="6619468" y="2133603"/>
                  <a:pt x="6614775" y="2138858"/>
                  <a:pt x="6610082" y="2144113"/>
                </a:cubicBezTo>
                <a:cubicBezTo>
                  <a:pt x="6591309" y="2159879"/>
                  <a:pt x="6567842" y="2170389"/>
                  <a:pt x="6544376" y="2170389"/>
                </a:cubicBezTo>
                <a:cubicBezTo>
                  <a:pt x="6544376" y="2170389"/>
                  <a:pt x="6544376" y="2170389"/>
                  <a:pt x="1114264" y="2170389"/>
                </a:cubicBezTo>
                <a:cubicBezTo>
                  <a:pt x="1114264" y="2170389"/>
                  <a:pt x="1114264" y="2170389"/>
                  <a:pt x="926533" y="2170389"/>
                </a:cubicBezTo>
                <a:cubicBezTo>
                  <a:pt x="926533" y="2170389"/>
                  <a:pt x="926533" y="2170389"/>
                  <a:pt x="146150" y="2170389"/>
                </a:cubicBezTo>
                <a:lnTo>
                  <a:pt x="0" y="2170389"/>
                </a:lnTo>
                <a:close/>
              </a:path>
            </a:pathLst>
          </a:custGeom>
          <a:solidFill>
            <a:srgbClr val="593451">
              <a:alpha val="87843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3733" y="3962400"/>
            <a:ext cx="5454227" cy="958911"/>
          </a:xfrm>
        </p:spPr>
        <p:txBody>
          <a:bodyPr rtlCol="0">
            <a:normAutofit/>
          </a:bodyPr>
          <a:lstStyle/>
          <a:p>
            <a:pPr rtl="0">
              <a:lnSpc>
                <a:spcPct val="90000"/>
              </a:lnSpc>
            </a:pPr>
            <a:r>
              <a:rPr lang="it" sz="2100">
                <a:solidFill>
                  <a:srgbClr val="FFFFFF"/>
                </a:solidFill>
              </a:rPr>
              <a:t>LAVORETTI CLASSE 2^ A</a:t>
            </a:r>
            <a:br>
              <a:rPr lang="it" sz="2100">
                <a:solidFill>
                  <a:srgbClr val="FFFFFF"/>
                </a:solidFill>
              </a:rPr>
            </a:br>
            <a:r>
              <a:rPr lang="it-IT" sz="2100">
                <a:solidFill>
                  <a:srgbClr val="FFFFFF"/>
                </a:solidFill>
              </a:rPr>
              <a:t>SCUOLA PRIMARIA DI CASTELL’ARQUATO</a:t>
            </a:r>
            <a:endParaRPr lang="it" sz="2100">
              <a:solidFill>
                <a:srgbClr val="FFFFFF"/>
              </a:solidFill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8722DDC-8EEE-4A06-8DFE-B44871EAA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3733" y="4944531"/>
            <a:ext cx="5454227" cy="524935"/>
          </a:xfrm>
        </p:spPr>
        <p:txBody>
          <a:bodyPr rtlCol="0">
            <a:normAutofit/>
          </a:bodyPr>
          <a:lstStyle/>
          <a:p>
            <a:pPr rtl="0"/>
            <a:r>
              <a:rPr lang="it">
                <a:solidFill>
                  <a:srgbClr val="FFFFFF"/>
                </a:solidFill>
              </a:rPr>
              <a:t>MAESTRA PATRIZIA</a:t>
            </a:r>
          </a:p>
        </p:txBody>
      </p:sp>
    </p:spTree>
    <p:extLst>
      <p:ext uri="{BB962C8B-B14F-4D97-AF65-F5344CB8AC3E}">
        <p14:creationId xmlns:p14="http://schemas.microsoft.com/office/powerpoint/2010/main" val="17366931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wipe/>
      </p:transition>
    </mc:Choice>
    <mc:Fallback>
      <p:transition spd="slow" advTm="2000">
        <p:wip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5379FD2-FE37-4350-92CB-A478F7667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A1ACFD3-B0B3-469E-BCC8-739F7CD04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3650279" cy="1259894"/>
          </a:xfrm>
        </p:spPr>
        <p:txBody>
          <a:bodyPr>
            <a:normAutofit/>
          </a:bodyPr>
          <a:lstStyle/>
          <a:p>
            <a:r>
              <a:rPr lang="it-IT" dirty="0"/>
              <a:t>GIULIA G.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9BC2600-3222-4D9F-8EB6-CE3B5F787C31}"/>
              </a:ext>
            </a:extLst>
          </p:cNvPr>
          <p:cNvSpPr>
            <a:spLocks noGrp="1"/>
          </p:cNvSpPr>
          <p:nvPr>
            <p:ph idx="1"/>
          </p:nvPr>
        </p:nvSpPr>
        <p:spPr>
          <a:xfrm flipV="1">
            <a:off x="649225" y="7115174"/>
            <a:ext cx="3650278" cy="557213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5" name="Immagine 4" descr="Immagine che contiene tappeto, sipario&#10;&#10;Descrizione generata automaticamente">
            <a:extLst>
              <a:ext uri="{FF2B5EF4-FFF2-40B4-BE49-F238E27FC236}">
                <a16:creationId xmlns:a16="http://schemas.microsoft.com/office/drawing/2014/main" id="{13AD2245-91A5-4018-9EEC-3EC3E64E98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1" r="7989" b="1"/>
          <a:stretch/>
        </p:blipFill>
        <p:spPr>
          <a:xfrm>
            <a:off x="4619544" y="640080"/>
            <a:ext cx="3380136" cy="5271142"/>
          </a:xfrm>
          <a:prstGeom prst="rect">
            <a:avLst/>
          </a:prstGeom>
        </p:spPr>
      </p:pic>
      <p:pic>
        <p:nvPicPr>
          <p:cNvPr id="6" name="Segnaposto contenuto 5" descr="Immagine che contiene tavolo, cibo, tenendo, piatto&#10;&#10;Descrizione generata automaticamente">
            <a:extLst>
              <a:ext uri="{FF2B5EF4-FFF2-40B4-BE49-F238E27FC236}">
                <a16:creationId xmlns:a16="http://schemas.microsoft.com/office/drawing/2014/main" id="{54CA99A7-AEEB-466A-B2B5-BC136159B0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52" r="19537" b="-3"/>
          <a:stretch/>
        </p:blipFill>
        <p:spPr>
          <a:xfrm>
            <a:off x="8163406" y="640080"/>
            <a:ext cx="3395275" cy="5271142"/>
          </a:xfrm>
          <a:prstGeom prst="rect">
            <a:avLst/>
          </a:prstGeom>
        </p:spPr>
      </p:pic>
      <p:sp>
        <p:nvSpPr>
          <p:cNvPr id="15" name="Freeform 11">
            <a:extLst>
              <a:ext uri="{FF2B5EF4-FFF2-40B4-BE49-F238E27FC236}">
                <a16:creationId xmlns:a16="http://schemas.microsoft.com/office/drawing/2014/main" id="{EBBFE3C2-141D-4638-B738-A4A134C614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6D2AC83-BC2A-44B7-B22F-FE50374507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E611209-1619-40D2-9968-CB900B2F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213858" y="6071822"/>
            <a:ext cx="1146283" cy="370396"/>
          </a:xfrm>
        </p:spPr>
        <p:txBody>
          <a:bodyPr/>
          <a:lstStyle/>
          <a:p>
            <a:pPr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0919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2000">
        <p:wipe/>
      </p:transition>
    </mc:Choice>
    <mc:Fallback>
      <p:transition spd="slow" advTm="2000">
        <p:wip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35879851-1A1D-4246-AAA1-C484E85833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18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Segnaposto contenuto 5" descr="Immagine che contiene interni, sedendo, cibo, tavolo&#10;&#10;Descrizione generata automaticamente">
            <a:extLst>
              <a:ext uri="{FF2B5EF4-FFF2-40B4-BE49-F238E27FC236}">
                <a16:creationId xmlns:a16="http://schemas.microsoft.com/office/drawing/2014/main" id="{341324CB-DD76-41F3-93A0-DF652F1E6E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0" r="16710"/>
          <a:stretch/>
        </p:blipFill>
        <p:spPr>
          <a:xfrm rot="16200000">
            <a:off x="3162267" y="-2495550"/>
            <a:ext cx="6858000" cy="12192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3A44AB22-7365-4461-96CA-62964854C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>
            <a:normAutofit/>
          </a:bodyPr>
          <a:lstStyle/>
          <a:p>
            <a:r>
              <a:rPr lang="it-IT" dirty="0"/>
              <a:t>MATTIA G.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20AF07E-990D-4B66-ABD8-7F30A96609DE}"/>
              </a:ext>
            </a:extLst>
          </p:cNvPr>
          <p:cNvSpPr>
            <a:spLocks noGrp="1"/>
          </p:cNvSpPr>
          <p:nvPr>
            <p:ph idx="1"/>
          </p:nvPr>
        </p:nvSpPr>
        <p:spPr>
          <a:xfrm flipV="1">
            <a:off x="2589212" y="7200899"/>
            <a:ext cx="8915400" cy="128588"/>
          </a:xfrm>
        </p:spPr>
        <p:txBody>
          <a:bodyPr>
            <a:normAutofit fontScale="25000" lnSpcReduction="20000"/>
          </a:bodyPr>
          <a:lstStyle/>
          <a:p>
            <a:pPr>
              <a:buClr>
                <a:srgbClr val="917854"/>
              </a:buClr>
            </a:pPr>
            <a:endParaRPr lang="en-US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ABB7008-A892-4E99-AE93-37281F310B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342812" y="5978037"/>
            <a:ext cx="1146283" cy="370396"/>
          </a:xfrm>
        </p:spPr>
        <p:txBody>
          <a:bodyPr>
            <a:normAutofit/>
          </a:bodyPr>
          <a:lstStyle/>
          <a:p>
            <a:pPr rtl="0">
              <a:spcAft>
                <a:spcPts val="6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567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wipe/>
      </p:transition>
    </mc:Choice>
    <mc:Fallback>
      <p:transition spd="slow" advTm="2000">
        <p:wip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2EC7880-C5D9-40A8-A6B0-3198AD07AD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4619543" cy="685403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BD60833-492E-40B0-9EA7-0A899E8D7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3650279" cy="1259894"/>
          </a:xfrm>
        </p:spPr>
        <p:txBody>
          <a:bodyPr>
            <a:normAutofit/>
          </a:bodyPr>
          <a:lstStyle/>
          <a:p>
            <a:r>
              <a:rPr lang="it-IT" dirty="0"/>
              <a:t>FEDERICA N.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9CDC8E3-262A-4E79-850C-B4B18781C4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5" y="6853251"/>
            <a:ext cx="3650278" cy="45719"/>
          </a:xfrm>
        </p:spPr>
        <p:txBody>
          <a:bodyPr>
            <a:normAutofit fontScale="25000" lnSpcReduction="20000"/>
          </a:bodyPr>
          <a:lstStyle/>
          <a:p>
            <a:endParaRPr lang="en-US"/>
          </a:p>
        </p:txBody>
      </p:sp>
      <p:pic>
        <p:nvPicPr>
          <p:cNvPr id="6" name="Segnaposto contenuto 5" descr="Immagine che contiene interni, tavolo, coperto, cibo&#10;&#10;Descrizione generata automaticamente">
            <a:extLst>
              <a:ext uri="{FF2B5EF4-FFF2-40B4-BE49-F238E27FC236}">
                <a16:creationId xmlns:a16="http://schemas.microsoft.com/office/drawing/2014/main" id="{D6265EC5-638E-48A3-ACA0-B06CD67262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71" b="-2"/>
          <a:stretch/>
        </p:blipFill>
        <p:spPr>
          <a:xfrm>
            <a:off x="4619543" y="4748"/>
            <a:ext cx="7572457" cy="6848504"/>
          </a:xfrm>
          <a:prstGeom prst="rect">
            <a:avLst/>
          </a:prstGeom>
        </p:spPr>
      </p:pic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C73C11D-3EFA-4D3B-8F76-09C6870BC6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flipH="1">
            <a:off x="12403015" y="6130437"/>
            <a:ext cx="229252" cy="370396"/>
          </a:xfrm>
        </p:spPr>
        <p:txBody>
          <a:bodyPr>
            <a:normAutofit/>
          </a:bodyPr>
          <a:lstStyle/>
          <a:p>
            <a:pPr rtl="0">
              <a:spcAft>
                <a:spcPts val="60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363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wipe/>
      </p:transition>
    </mc:Choice>
    <mc:Fallback>
      <p:transition spd="slow" advTm="2000">
        <p:wip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CFFEFD15-F248-4866-8877-0DE9EBC6CC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CB81ED15-A748-4B6A-B3E2-829B23BD4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3650279" cy="1259894"/>
          </a:xfrm>
        </p:spPr>
        <p:txBody>
          <a:bodyPr>
            <a:normAutofit/>
          </a:bodyPr>
          <a:lstStyle/>
          <a:p>
            <a:r>
              <a:rPr lang="it-IT" dirty="0"/>
              <a:t>CARLOTTA P.S.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0DA6080-07B7-41BB-8CFE-A98AEC36D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Content Placeholder 10">
            <a:extLst>
              <a:ext uri="{FF2B5EF4-FFF2-40B4-BE49-F238E27FC236}">
                <a16:creationId xmlns:a16="http://schemas.microsoft.com/office/drawing/2014/main" id="{516F7662-A7AB-43BA-A9AA-B4F56CA038AF}"/>
              </a:ext>
            </a:extLst>
          </p:cNvPr>
          <p:cNvSpPr>
            <a:spLocks noGrp="1"/>
          </p:cNvSpPr>
          <p:nvPr>
            <p:ph idx="1"/>
          </p:nvPr>
        </p:nvSpPr>
        <p:spPr>
          <a:xfrm flipV="1">
            <a:off x="649225" y="8415337"/>
            <a:ext cx="3650278" cy="114300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50EE13F-08EF-4558-986A-781953AF8B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9543" y="645106"/>
            <a:ext cx="6953577" cy="5247747"/>
          </a:xfrm>
          <a:prstGeom prst="rect">
            <a:avLst/>
          </a:prstGeom>
          <a:solidFill>
            <a:schemeClr val="tx1"/>
          </a:solidFill>
          <a:ln w="12700" cap="sq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 descr="Immagine che contiene edificio, fotografia, inpiedi, piastrellato&#10;&#10;Descrizione generata automaticamente">
            <a:extLst>
              <a:ext uri="{FF2B5EF4-FFF2-40B4-BE49-F238E27FC236}">
                <a16:creationId xmlns:a16="http://schemas.microsoft.com/office/drawing/2014/main" id="{984F8DB9-58D5-4DEB-A6A5-C263D3B5DA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44736" y="1653380"/>
            <a:ext cx="4308265" cy="3231199"/>
          </a:xfrm>
          <a:prstGeom prst="rect">
            <a:avLst/>
          </a:prstGeom>
        </p:spPr>
      </p:pic>
      <p:pic>
        <p:nvPicPr>
          <p:cNvPr id="6" name="Segnaposto contenuto 5" descr="Immagine che contiene interni, sedendo, tavolo, coperto&#10;&#10;Descrizione generata automaticamente">
            <a:extLst>
              <a:ext uri="{FF2B5EF4-FFF2-40B4-BE49-F238E27FC236}">
                <a16:creationId xmlns:a16="http://schemas.microsoft.com/office/drawing/2014/main" id="{19B6E309-59D7-4DF5-A14B-D1A1027C6C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194" y="2054905"/>
            <a:ext cx="3231200" cy="2423400"/>
          </a:xfrm>
          <a:prstGeom prst="rect">
            <a:avLst/>
          </a:prstGeom>
        </p:spPr>
      </p:pic>
      <p:sp>
        <p:nvSpPr>
          <p:cNvPr id="20" name="Freeform 11">
            <a:extLst>
              <a:ext uri="{FF2B5EF4-FFF2-40B4-BE49-F238E27FC236}">
                <a16:creationId xmlns:a16="http://schemas.microsoft.com/office/drawing/2014/main" id="{EE4362DB-4104-4E27-9AE0-14DD5B44DF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ole 6">
            <a:extLst>
              <a:ext uri="{FF2B5EF4-FFF2-40B4-BE49-F238E27FC236}">
                <a16:creationId xmlns:a16="http://schemas.microsoft.com/office/drawing/2014/main" id="{B9DC739C-0387-4B5E-A893-F70E8B448EDA}"/>
              </a:ext>
            </a:extLst>
          </p:cNvPr>
          <p:cNvSpPr/>
          <p:nvPr/>
        </p:nvSpPr>
        <p:spPr>
          <a:xfrm>
            <a:off x="6220001" y="2767719"/>
            <a:ext cx="914400" cy="914400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D2E2CAF-C859-40D9-AA9A-3D653BCA6F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flipH="1">
            <a:off x="12316177" y="6130437"/>
            <a:ext cx="45719" cy="370396"/>
          </a:xfrm>
        </p:spPr>
        <p:txBody>
          <a:bodyPr/>
          <a:lstStyle/>
          <a:p>
            <a:pPr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4058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wipe/>
      </p:transition>
    </mc:Choice>
    <mc:Fallback>
      <p:transition spd="slow" advTm="2000">
        <p:wip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12">
            <a:extLst>
              <a:ext uri="{FF2B5EF4-FFF2-40B4-BE49-F238E27FC236}">
                <a16:creationId xmlns:a16="http://schemas.microsoft.com/office/drawing/2014/main" id="{193E25CD-7F7C-4938-AD6D-B0D564B4B8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5" name="Freeform 11">
            <a:extLst>
              <a:ext uri="{FF2B5EF4-FFF2-40B4-BE49-F238E27FC236}">
                <a16:creationId xmlns:a16="http://schemas.microsoft.com/office/drawing/2014/main" id="{A71C5120-2CD1-481C-AE4E-F656CF145F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4645704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7BB18D0-EEA4-4FBA-9D7A-50D89C6944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54305" y="228600"/>
            <a:ext cx="2851523" cy="6638625"/>
            <a:chOff x="2487613" y="285750"/>
            <a:chExt cx="2428875" cy="5654676"/>
          </a:xfrm>
          <a:solidFill>
            <a:schemeClr val="accent1">
              <a:lumMod val="75000"/>
              <a:alpha val="40000"/>
            </a:schemeClr>
          </a:solidFill>
        </p:grpSpPr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F03F661D-6496-46B5-825B-C69431C086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BE7E8666-54B0-4624-A73C-C30BA5B240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C57227DD-11A4-43C7-8182-07DA38670A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24242549-49A9-449A-972D-2593ED519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AF5DB078-AAFD-419B-AC78-D81A879434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B372D185-BF71-4D39-AA70-44A09CE01C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8F719990-34BB-40E9-9403-7ECBE660EC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6EB392AB-9259-4A0F-A179-64777D56F7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FE917096-0F4E-43DA-B63D-5A090B58C9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E4FD522A-D05E-4237-8662-07B28647CD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id="{469FC16C-0FEC-43DB-B859-376D9833C0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00417E44-0A0A-4452-A915-D5C32F13E2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5808D5B-2F3A-4FAD-A25E-3F0E15578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81520" y="-30"/>
            <a:ext cx="2356675" cy="6853284"/>
            <a:chOff x="6627813" y="195452"/>
            <a:chExt cx="1952625" cy="5678299"/>
          </a:xfrm>
          <a:solidFill>
            <a:schemeClr val="accent1"/>
          </a:solidFill>
        </p:grpSpPr>
        <p:sp>
          <p:nvSpPr>
            <p:cNvPr id="32" name="Freeform 27">
              <a:extLst>
                <a:ext uri="{FF2B5EF4-FFF2-40B4-BE49-F238E27FC236}">
                  <a16:creationId xmlns:a16="http://schemas.microsoft.com/office/drawing/2014/main" id="{233EA30C-362C-459C-9A8C-06CAB75A2A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545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3" name="Freeform 28">
              <a:extLst>
                <a:ext uri="{FF2B5EF4-FFF2-40B4-BE49-F238E27FC236}">
                  <a16:creationId xmlns:a16="http://schemas.microsoft.com/office/drawing/2014/main" id="{3E80B5C8-7BCF-464A-9583-2369BB4D41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4" name="Freeform 29">
              <a:extLst>
                <a:ext uri="{FF2B5EF4-FFF2-40B4-BE49-F238E27FC236}">
                  <a16:creationId xmlns:a16="http://schemas.microsoft.com/office/drawing/2014/main" id="{B96EB583-7C3D-4A14-82B6-9C529EE03E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5" name="Freeform 30">
              <a:extLst>
                <a:ext uri="{FF2B5EF4-FFF2-40B4-BE49-F238E27FC236}">
                  <a16:creationId xmlns:a16="http://schemas.microsoft.com/office/drawing/2014/main" id="{7ED0AFF1-8641-4885-B15D-57B46B8ABC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6" name="Freeform 31">
              <a:extLst>
                <a:ext uri="{FF2B5EF4-FFF2-40B4-BE49-F238E27FC236}">
                  <a16:creationId xmlns:a16="http://schemas.microsoft.com/office/drawing/2014/main" id="{570B0418-950F-4656-8A2B-A94660C11E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7" name="Freeform 32">
              <a:extLst>
                <a:ext uri="{FF2B5EF4-FFF2-40B4-BE49-F238E27FC236}">
                  <a16:creationId xmlns:a16="http://schemas.microsoft.com/office/drawing/2014/main" id="{CC2F0ABF-B4F6-4E01-8C0F-D2736D4D07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8" name="Freeform 33">
              <a:extLst>
                <a:ext uri="{FF2B5EF4-FFF2-40B4-BE49-F238E27FC236}">
                  <a16:creationId xmlns:a16="http://schemas.microsoft.com/office/drawing/2014/main" id="{1FDCA7E9-248C-4C34-94C6-617E5BFE4D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9" name="Freeform 34">
              <a:extLst>
                <a:ext uri="{FF2B5EF4-FFF2-40B4-BE49-F238E27FC236}">
                  <a16:creationId xmlns:a16="http://schemas.microsoft.com/office/drawing/2014/main" id="{190A1790-859C-4878-AA5E-65A1CB4B85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0" name="Freeform 35">
              <a:extLst>
                <a:ext uri="{FF2B5EF4-FFF2-40B4-BE49-F238E27FC236}">
                  <a16:creationId xmlns:a16="http://schemas.microsoft.com/office/drawing/2014/main" id="{D70475B3-6118-4CED-82CE-504A4CE867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1" name="Freeform 36">
              <a:extLst>
                <a:ext uri="{FF2B5EF4-FFF2-40B4-BE49-F238E27FC236}">
                  <a16:creationId xmlns:a16="http://schemas.microsoft.com/office/drawing/2014/main" id="{FCEDE052-E097-49E2-8085-67459983AC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2" name="Freeform 37">
              <a:extLst>
                <a:ext uri="{FF2B5EF4-FFF2-40B4-BE49-F238E27FC236}">
                  <a16:creationId xmlns:a16="http://schemas.microsoft.com/office/drawing/2014/main" id="{C22E4DBC-761C-438B-A2E3-1B5E6BAD3B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3" name="Freeform 38">
              <a:extLst>
                <a:ext uri="{FF2B5EF4-FFF2-40B4-BE49-F238E27FC236}">
                  <a16:creationId xmlns:a16="http://schemas.microsoft.com/office/drawing/2014/main" id="{BABBA15B-D10D-4AD9-8429-8D59B67290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51285888-77F5-4ED0-8BF6-FD3E7C21A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3096" y="624110"/>
            <a:ext cx="5021516" cy="1280890"/>
          </a:xfrm>
        </p:spPr>
        <p:txBody>
          <a:bodyPr>
            <a:normAutofit/>
          </a:bodyPr>
          <a:lstStyle/>
          <a:p>
            <a:r>
              <a:rPr lang="it-IT"/>
              <a:t>REBECCA R.</a:t>
            </a:r>
            <a:endParaRPr lang="it-IT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EDFB0D5-1C4C-49CD-BBA3-F29304E8DF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1134" y="0"/>
            <a:ext cx="18288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8" name="Immagine 7" descr="Immagine che contiene mattone, graffiti&#10;&#10;Descrizione generata automaticamente">
            <a:extLst>
              <a:ext uri="{FF2B5EF4-FFF2-40B4-BE49-F238E27FC236}">
                <a16:creationId xmlns:a16="http://schemas.microsoft.com/office/drawing/2014/main" id="{1530B95B-D3BD-40AD-ACBB-E54E6B0006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8" r="52284" b="-1"/>
          <a:stretch/>
        </p:blipFill>
        <p:spPr>
          <a:xfrm rot="5400000">
            <a:off x="606342" y="-608992"/>
            <a:ext cx="3429000" cy="4646985"/>
          </a:xfrm>
          <a:prstGeom prst="rect">
            <a:avLst/>
          </a:prstGeom>
        </p:spPr>
      </p:pic>
      <p:pic>
        <p:nvPicPr>
          <p:cNvPr id="6" name="Segnaposto contenuto 5" descr="Immagine che contiene tavolo, cibo, blu, sedendo&#10;&#10;Descrizione generata automaticamente">
            <a:extLst>
              <a:ext uri="{FF2B5EF4-FFF2-40B4-BE49-F238E27FC236}">
                <a16:creationId xmlns:a16="http://schemas.microsoft.com/office/drawing/2014/main" id="{0C9D454F-D3F7-4A9B-991E-4B3B5CAE5E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" r="21528"/>
          <a:stretch/>
        </p:blipFill>
        <p:spPr>
          <a:xfrm>
            <a:off x="-1552" y="3429000"/>
            <a:ext cx="4646985" cy="3429000"/>
          </a:xfrm>
          <a:prstGeom prst="rect">
            <a:avLst/>
          </a:prstGeom>
        </p:spPr>
      </p:pic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1E510089-CE05-4469-B26B-C69327F3B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16934" y="3429000"/>
            <a:ext cx="4662638" cy="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Segnaposto contenuto 4" descr="Immagine che contiene mattone, graffiti&#10;&#10;Descrizione generata automaticamente">
            <a:extLst>
              <a:ext uri="{FF2B5EF4-FFF2-40B4-BE49-F238E27FC236}">
                <a16:creationId xmlns:a16="http://schemas.microsoft.com/office/drawing/2014/main" id="{E1EE07DD-B092-40A7-B72B-703637DA57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62763" y="7194193"/>
            <a:ext cx="368300" cy="207089"/>
          </a:xfrm>
        </p:spPr>
      </p:pic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CAC95C9-A07F-494C-9CEA-F17E373CC0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295920" y="6046957"/>
            <a:ext cx="1146283" cy="370396"/>
          </a:xfrm>
        </p:spPr>
        <p:txBody>
          <a:bodyPr>
            <a:normAutofit/>
          </a:bodyPr>
          <a:lstStyle/>
          <a:p>
            <a:pPr rtl="0">
              <a:spcAft>
                <a:spcPts val="6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1938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wipe/>
      </p:transition>
    </mc:Choice>
    <mc:Fallback>
      <p:transition spd="slow" advTm="2000">
        <p:wip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17">
            <a:extLst>
              <a:ext uri="{FF2B5EF4-FFF2-40B4-BE49-F238E27FC236}">
                <a16:creationId xmlns:a16="http://schemas.microsoft.com/office/drawing/2014/main" id="{A553D304-030D-44A6-A1A9-2B677D67D9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C7CA0924-3D69-44E8-B1DF-176E2E050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3650279" cy="1259894"/>
          </a:xfrm>
        </p:spPr>
        <p:txBody>
          <a:bodyPr>
            <a:normAutofit/>
          </a:bodyPr>
          <a:lstStyle/>
          <a:p>
            <a:r>
              <a:rPr lang="it-IT" dirty="0"/>
              <a:t>ALESSIO Z.</a:t>
            </a:r>
          </a:p>
        </p:txBody>
      </p:sp>
      <p:sp>
        <p:nvSpPr>
          <p:cNvPr id="25" name="Rectangle 19">
            <a:extLst>
              <a:ext uri="{FF2B5EF4-FFF2-40B4-BE49-F238E27FC236}">
                <a16:creationId xmlns:a16="http://schemas.microsoft.com/office/drawing/2014/main" id="{4DBE01E3-ACFE-47A6-93E2-1B50795BBF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8" name="Immagine 7" descr="Immagine che contiene testo, coperto&#10;&#10;Descrizione generata automaticamente">
            <a:extLst>
              <a:ext uri="{FF2B5EF4-FFF2-40B4-BE49-F238E27FC236}">
                <a16:creationId xmlns:a16="http://schemas.microsoft.com/office/drawing/2014/main" id="{27A71DF2-AA90-407A-9B6A-0E289546B1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543" y="1003185"/>
            <a:ext cx="3394925" cy="4526563"/>
          </a:xfrm>
          <a:prstGeom prst="rect">
            <a:avLst/>
          </a:prstGeom>
        </p:spPr>
      </p:pic>
      <p:pic>
        <p:nvPicPr>
          <p:cNvPr id="6" name="Segnaposto contenuto 5" descr="Immagine che contiene tavolo, dilegno, sedendo, pensile&#10;&#10;Descrizione generata automaticamente">
            <a:extLst>
              <a:ext uri="{FF2B5EF4-FFF2-40B4-BE49-F238E27FC236}">
                <a16:creationId xmlns:a16="http://schemas.microsoft.com/office/drawing/2014/main" id="{B89036E0-6897-4089-B7AB-94F27E753B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26" r="-2" b="8145"/>
          <a:stretch/>
        </p:blipFill>
        <p:spPr>
          <a:xfrm rot="16200000">
            <a:off x="8340460" y="1569003"/>
            <a:ext cx="3070393" cy="3394926"/>
          </a:xfrm>
          <a:prstGeom prst="rect">
            <a:avLst/>
          </a:prstGeom>
        </p:spPr>
      </p:pic>
      <p:sp>
        <p:nvSpPr>
          <p:cNvPr id="26" name="Freeform 11">
            <a:extLst>
              <a:ext uri="{FF2B5EF4-FFF2-40B4-BE49-F238E27FC236}">
                <a16:creationId xmlns:a16="http://schemas.microsoft.com/office/drawing/2014/main" id="{B3DC5D2D-9EBB-4F3C-99D8-92E6D3367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C09D218-83B0-4082-B06F-D93AD57BF9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</p:spPr>
        <p:txBody>
          <a:bodyPr>
            <a:normAutofit/>
          </a:bodyPr>
          <a:lstStyle/>
          <a:p>
            <a:pPr rtl="0">
              <a:spcAft>
                <a:spcPts val="600"/>
              </a:spcAft>
            </a:pPr>
            <a:endParaRPr lang="en-US"/>
          </a:p>
        </p:txBody>
      </p:sp>
      <p:pic>
        <p:nvPicPr>
          <p:cNvPr id="5" name="Segnaposto contenuto 4" descr="Immagine che contiene testo, coperto&#10;&#10;Descrizione generata automaticamente">
            <a:extLst>
              <a:ext uri="{FF2B5EF4-FFF2-40B4-BE49-F238E27FC236}">
                <a16:creationId xmlns:a16="http://schemas.microsoft.com/office/drawing/2014/main" id="{F5BC0695-BCB3-4DC3-A692-60D5E40340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374106" y="7232650"/>
            <a:ext cx="200025" cy="266700"/>
          </a:xfrm>
        </p:spPr>
      </p:pic>
    </p:spTree>
    <p:extLst>
      <p:ext uri="{BB962C8B-B14F-4D97-AF65-F5344CB8AC3E}">
        <p14:creationId xmlns:p14="http://schemas.microsoft.com/office/powerpoint/2010/main" val="1279209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wipe/>
      </p:transition>
    </mc:Choice>
    <mc:Fallback>
      <p:transition spd="slow" advTm="2000">
        <p:wip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26">
            <a:extLst>
              <a:ext uri="{FF2B5EF4-FFF2-40B4-BE49-F238E27FC236}">
                <a16:creationId xmlns:a16="http://schemas.microsoft.com/office/drawing/2014/main" id="{193E25CD-7F7C-4938-AD6D-B0D564B4B8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8" name="Freeform 11">
            <a:extLst>
              <a:ext uri="{FF2B5EF4-FFF2-40B4-BE49-F238E27FC236}">
                <a16:creationId xmlns:a16="http://schemas.microsoft.com/office/drawing/2014/main" id="{A71C5120-2CD1-481C-AE4E-F656CF145F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4645704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grpSp>
        <p:nvGrpSpPr>
          <p:cNvPr id="60" name="Group 30">
            <a:extLst>
              <a:ext uri="{FF2B5EF4-FFF2-40B4-BE49-F238E27FC236}">
                <a16:creationId xmlns:a16="http://schemas.microsoft.com/office/drawing/2014/main" id="{77BB18D0-EEA4-4FBA-9D7A-50D89C6944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54305" y="228600"/>
            <a:ext cx="2851523" cy="6638625"/>
            <a:chOff x="2487613" y="285750"/>
            <a:chExt cx="2428875" cy="5654676"/>
          </a:xfrm>
          <a:solidFill>
            <a:schemeClr val="accent1">
              <a:lumMod val="75000"/>
              <a:alpha val="40000"/>
            </a:schemeClr>
          </a:solidFill>
        </p:grpSpPr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F03F661D-6496-46B5-825B-C69431C086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3" name="Freeform 12">
              <a:extLst>
                <a:ext uri="{FF2B5EF4-FFF2-40B4-BE49-F238E27FC236}">
                  <a16:creationId xmlns:a16="http://schemas.microsoft.com/office/drawing/2014/main" id="{BE7E8666-54B0-4624-A73C-C30BA5B240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4" name="Freeform 13">
              <a:extLst>
                <a:ext uri="{FF2B5EF4-FFF2-40B4-BE49-F238E27FC236}">
                  <a16:creationId xmlns:a16="http://schemas.microsoft.com/office/drawing/2014/main" id="{C57227DD-11A4-43C7-8182-07DA38670A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5" name="Freeform 14">
              <a:extLst>
                <a:ext uri="{FF2B5EF4-FFF2-40B4-BE49-F238E27FC236}">
                  <a16:creationId xmlns:a16="http://schemas.microsoft.com/office/drawing/2014/main" id="{24242549-49A9-449A-972D-2593ED519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6" name="Freeform 15">
              <a:extLst>
                <a:ext uri="{FF2B5EF4-FFF2-40B4-BE49-F238E27FC236}">
                  <a16:creationId xmlns:a16="http://schemas.microsoft.com/office/drawing/2014/main" id="{AF5DB078-AAFD-419B-AC78-D81A879434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7" name="Freeform 16">
              <a:extLst>
                <a:ext uri="{FF2B5EF4-FFF2-40B4-BE49-F238E27FC236}">
                  <a16:creationId xmlns:a16="http://schemas.microsoft.com/office/drawing/2014/main" id="{B372D185-BF71-4D39-AA70-44A09CE01C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8" name="Freeform 17">
              <a:extLst>
                <a:ext uri="{FF2B5EF4-FFF2-40B4-BE49-F238E27FC236}">
                  <a16:creationId xmlns:a16="http://schemas.microsoft.com/office/drawing/2014/main" id="{8F719990-34BB-40E9-9403-7ECBE660EC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9" name="Freeform 18">
              <a:extLst>
                <a:ext uri="{FF2B5EF4-FFF2-40B4-BE49-F238E27FC236}">
                  <a16:creationId xmlns:a16="http://schemas.microsoft.com/office/drawing/2014/main" id="{6EB392AB-9259-4A0F-A179-64777D56F7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0" name="Freeform 19">
              <a:extLst>
                <a:ext uri="{FF2B5EF4-FFF2-40B4-BE49-F238E27FC236}">
                  <a16:creationId xmlns:a16="http://schemas.microsoft.com/office/drawing/2014/main" id="{FE917096-0F4E-43DA-B63D-5A090B58C9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1" name="Freeform 20">
              <a:extLst>
                <a:ext uri="{FF2B5EF4-FFF2-40B4-BE49-F238E27FC236}">
                  <a16:creationId xmlns:a16="http://schemas.microsoft.com/office/drawing/2014/main" id="{E4FD522A-D05E-4237-8662-07B28647CD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469FC16C-0FEC-43DB-B859-376D9833C0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3" name="Freeform 22">
              <a:extLst>
                <a:ext uri="{FF2B5EF4-FFF2-40B4-BE49-F238E27FC236}">
                  <a16:creationId xmlns:a16="http://schemas.microsoft.com/office/drawing/2014/main" id="{00417E44-0A0A-4452-A915-D5C32F13E2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5808D5B-2F3A-4FAD-A25E-3F0E15578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81520" y="-30"/>
            <a:ext cx="2356675" cy="6853284"/>
            <a:chOff x="6627813" y="195452"/>
            <a:chExt cx="1952625" cy="5678299"/>
          </a:xfrm>
          <a:solidFill>
            <a:schemeClr val="accent1"/>
          </a:solidFill>
        </p:grpSpPr>
        <p:sp>
          <p:nvSpPr>
            <p:cNvPr id="46" name="Freeform 27">
              <a:extLst>
                <a:ext uri="{FF2B5EF4-FFF2-40B4-BE49-F238E27FC236}">
                  <a16:creationId xmlns:a16="http://schemas.microsoft.com/office/drawing/2014/main" id="{233EA30C-362C-459C-9A8C-06CAB75A2A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545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7" name="Freeform 28">
              <a:extLst>
                <a:ext uri="{FF2B5EF4-FFF2-40B4-BE49-F238E27FC236}">
                  <a16:creationId xmlns:a16="http://schemas.microsoft.com/office/drawing/2014/main" id="{3E80B5C8-7BCF-464A-9583-2369BB4D41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8" name="Freeform 29">
              <a:extLst>
                <a:ext uri="{FF2B5EF4-FFF2-40B4-BE49-F238E27FC236}">
                  <a16:creationId xmlns:a16="http://schemas.microsoft.com/office/drawing/2014/main" id="{B96EB583-7C3D-4A14-82B6-9C529EE03E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9" name="Freeform 30">
              <a:extLst>
                <a:ext uri="{FF2B5EF4-FFF2-40B4-BE49-F238E27FC236}">
                  <a16:creationId xmlns:a16="http://schemas.microsoft.com/office/drawing/2014/main" id="{7ED0AFF1-8641-4885-B15D-57B46B8ABC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0" name="Freeform 31">
              <a:extLst>
                <a:ext uri="{FF2B5EF4-FFF2-40B4-BE49-F238E27FC236}">
                  <a16:creationId xmlns:a16="http://schemas.microsoft.com/office/drawing/2014/main" id="{570B0418-950F-4656-8A2B-A94660C11E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1" name="Freeform 32">
              <a:extLst>
                <a:ext uri="{FF2B5EF4-FFF2-40B4-BE49-F238E27FC236}">
                  <a16:creationId xmlns:a16="http://schemas.microsoft.com/office/drawing/2014/main" id="{CC2F0ABF-B4F6-4E01-8C0F-D2736D4D07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2" name="Freeform 33">
              <a:extLst>
                <a:ext uri="{FF2B5EF4-FFF2-40B4-BE49-F238E27FC236}">
                  <a16:creationId xmlns:a16="http://schemas.microsoft.com/office/drawing/2014/main" id="{1FDCA7E9-248C-4C34-94C6-617E5BFE4D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3" name="Freeform 34">
              <a:extLst>
                <a:ext uri="{FF2B5EF4-FFF2-40B4-BE49-F238E27FC236}">
                  <a16:creationId xmlns:a16="http://schemas.microsoft.com/office/drawing/2014/main" id="{190A1790-859C-4878-AA5E-65A1CB4B85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4" name="Freeform 35">
              <a:extLst>
                <a:ext uri="{FF2B5EF4-FFF2-40B4-BE49-F238E27FC236}">
                  <a16:creationId xmlns:a16="http://schemas.microsoft.com/office/drawing/2014/main" id="{D70475B3-6118-4CED-82CE-504A4CE867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5" name="Freeform 36">
              <a:extLst>
                <a:ext uri="{FF2B5EF4-FFF2-40B4-BE49-F238E27FC236}">
                  <a16:creationId xmlns:a16="http://schemas.microsoft.com/office/drawing/2014/main" id="{FCEDE052-E097-49E2-8085-67459983AC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6" name="Freeform 37">
              <a:extLst>
                <a:ext uri="{FF2B5EF4-FFF2-40B4-BE49-F238E27FC236}">
                  <a16:creationId xmlns:a16="http://schemas.microsoft.com/office/drawing/2014/main" id="{C22E4DBC-761C-438B-A2E3-1B5E6BAD3B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7" name="Freeform 38">
              <a:extLst>
                <a:ext uri="{FF2B5EF4-FFF2-40B4-BE49-F238E27FC236}">
                  <a16:creationId xmlns:a16="http://schemas.microsoft.com/office/drawing/2014/main" id="{BABBA15B-D10D-4AD9-8429-8D59B67290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ACCF250E-2E99-413A-9031-3616B6C0D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3096" y="624110"/>
            <a:ext cx="5021516" cy="1280890"/>
          </a:xfrm>
        </p:spPr>
        <p:txBody>
          <a:bodyPr>
            <a:normAutofit/>
          </a:bodyPr>
          <a:lstStyle/>
          <a:p>
            <a:r>
              <a:rPr lang="it-IT" dirty="0"/>
              <a:t>GIANLUCA G.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AEDFB0D5-1C4C-49CD-BBA3-F29304E8DF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1134" y="0"/>
            <a:ext cx="18288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8" name="Immagine 7" descr="Immagine che contiene graffiti, mattone, stanza&#10;&#10;Descrizione generata automaticamente">
            <a:extLst>
              <a:ext uri="{FF2B5EF4-FFF2-40B4-BE49-F238E27FC236}">
                <a16:creationId xmlns:a16="http://schemas.microsoft.com/office/drawing/2014/main" id="{B21753D2-CB59-4B51-87AA-D86BDB9AA0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2" r="35316"/>
          <a:stretch/>
        </p:blipFill>
        <p:spPr>
          <a:xfrm rot="5400000">
            <a:off x="606342" y="-608992"/>
            <a:ext cx="3429000" cy="4646985"/>
          </a:xfrm>
          <a:prstGeom prst="rect">
            <a:avLst/>
          </a:prstGeom>
        </p:spPr>
      </p:pic>
      <p:pic>
        <p:nvPicPr>
          <p:cNvPr id="6" name="Segnaposto contenuto 5" descr="Immagine che contiene interni, sedendo, tavolo, marrone&#10;&#10;Descrizione generata automaticamente">
            <a:extLst>
              <a:ext uri="{FF2B5EF4-FFF2-40B4-BE49-F238E27FC236}">
                <a16:creationId xmlns:a16="http://schemas.microsoft.com/office/drawing/2014/main" id="{5BCC14A0-1A38-4B93-A90F-D8332A32EF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1"/>
          <a:stretch/>
        </p:blipFill>
        <p:spPr>
          <a:xfrm>
            <a:off x="-1552" y="3429000"/>
            <a:ext cx="4646985" cy="3429000"/>
          </a:xfrm>
          <a:prstGeom prst="rect">
            <a:avLst/>
          </a:prstGeom>
        </p:spPr>
      </p:pic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1E510089-CE05-4469-B26B-C69327F3B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16934" y="3429000"/>
            <a:ext cx="4662638" cy="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Segnaposto contenuto 4" descr="Immagine che contiene graffiti, mattone, stanza&#10;&#10;Descrizione generata automaticamente">
            <a:extLst>
              <a:ext uri="{FF2B5EF4-FFF2-40B4-BE49-F238E27FC236}">
                <a16:creationId xmlns:a16="http://schemas.microsoft.com/office/drawing/2014/main" id="{C4B0F5B5-5F15-4071-9C07-CFE21A97A4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65950" y="7502128"/>
            <a:ext cx="161925" cy="121443"/>
          </a:xfrm>
        </p:spPr>
      </p:pic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34552BF-4C6C-4CA6-A947-C51DD344AB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flipH="1">
            <a:off x="12354561" y="6017548"/>
            <a:ext cx="966327" cy="370396"/>
          </a:xfrm>
        </p:spPr>
        <p:txBody>
          <a:bodyPr>
            <a:normAutofit/>
          </a:bodyPr>
          <a:lstStyle/>
          <a:p>
            <a:pPr rtl="0">
              <a:spcAft>
                <a:spcPts val="6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1811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wipe/>
      </p:transition>
    </mc:Choice>
    <mc:Fallback>
      <p:transition spd="slow" advTm="2000">
        <p:wip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DC8F55E-D797-495C-9EA4-D46009F0B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9301" y="624110"/>
            <a:ext cx="3810000" cy="1280890"/>
          </a:xfrm>
        </p:spPr>
        <p:txBody>
          <a:bodyPr>
            <a:normAutofit/>
          </a:bodyPr>
          <a:lstStyle/>
          <a:p>
            <a:r>
              <a:rPr lang="it-IT" dirty="0"/>
              <a:t>VERONICA U.</a:t>
            </a:r>
          </a:p>
        </p:txBody>
      </p:sp>
      <p:sp>
        <p:nvSpPr>
          <p:cNvPr id="15" name="Content Placeholder 9">
            <a:extLst>
              <a:ext uri="{FF2B5EF4-FFF2-40B4-BE49-F238E27FC236}">
                <a16:creationId xmlns:a16="http://schemas.microsoft.com/office/drawing/2014/main" id="{25BDD143-9360-45CB-92BC-AB544B232046}"/>
              </a:ext>
            </a:extLst>
          </p:cNvPr>
          <p:cNvSpPr>
            <a:spLocks noGrp="1"/>
          </p:cNvSpPr>
          <p:nvPr>
            <p:ph idx="1"/>
          </p:nvPr>
        </p:nvSpPr>
        <p:spPr>
          <a:xfrm flipV="1">
            <a:off x="2019302" y="7343774"/>
            <a:ext cx="3810000" cy="257175"/>
          </a:xfrm>
        </p:spPr>
        <p:txBody>
          <a:bodyPr>
            <a:normAutofit fontScale="70000" lnSpcReduction="20000"/>
          </a:bodyPr>
          <a:lstStyle/>
          <a:p>
            <a:endParaRPr lang="en-US" dirty="0"/>
          </a:p>
        </p:txBody>
      </p:sp>
      <p:pic>
        <p:nvPicPr>
          <p:cNvPr id="6" name="Segnaposto contenuto 5" descr="Immagine che contiene mattone, graffiti&#10;&#10;Descrizione generata automaticamente">
            <a:extLst>
              <a:ext uri="{FF2B5EF4-FFF2-40B4-BE49-F238E27FC236}">
                <a16:creationId xmlns:a16="http://schemas.microsoft.com/office/drawing/2014/main" id="{E650BC5A-7519-41ED-9A89-A523AF7FD5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853" b="-2"/>
          <a:stretch/>
        </p:blipFill>
        <p:spPr>
          <a:xfrm rot="5400000">
            <a:off x="6193856" y="543166"/>
            <a:ext cx="5247747" cy="5451627"/>
          </a:xfrm>
          <a:prstGeom prst="rect">
            <a:avLst/>
          </a:prstGeom>
        </p:spPr>
      </p:pic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A1981D4-3E0C-4C20-B8BF-803B6BC351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</p:spPr>
        <p:txBody>
          <a:bodyPr>
            <a:normAutofit/>
          </a:bodyPr>
          <a:lstStyle/>
          <a:p>
            <a:pPr rtl="0">
              <a:spcAft>
                <a:spcPts val="6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695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wipe/>
      </p:transition>
    </mc:Choice>
    <mc:Fallback>
      <p:transition spd="slow" advTm="2000">
        <p:wip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2A6EA7D-C14F-4273-8690-06C23AC89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200" dirty="0">
                <a:solidFill>
                  <a:schemeClr val="accent1">
                    <a:lumMod val="75000"/>
                  </a:schemeClr>
                </a:solidFill>
              </a:rPr>
              <a:t>LA CREATIVITA’ E’CONTAGIOSA.</a:t>
            </a:r>
            <a:br>
              <a:rPr lang="it-IT" sz="32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it-IT" sz="3200" dirty="0">
                <a:solidFill>
                  <a:schemeClr val="accent1">
                    <a:lumMod val="75000"/>
                  </a:schemeClr>
                </a:solidFill>
              </a:rPr>
              <a:t>TRASMETTILA</a:t>
            </a:r>
            <a:r>
              <a:rPr lang="it-IT" sz="1600" dirty="0">
                <a:solidFill>
                  <a:schemeClr val="accent1">
                    <a:lumMod val="75000"/>
                  </a:schemeClr>
                </a:solidFill>
              </a:rPr>
              <a:t>.(ALBERT EINSTEIN)</a:t>
            </a:r>
          </a:p>
        </p:txBody>
      </p:sp>
      <p:pic>
        <p:nvPicPr>
          <p:cNvPr id="6" name="Segnaposto contenuto 5" descr="Immagine che contiene tavolo, persona, interni, piatto&#10;&#10;Descrizione generata automaticamente">
            <a:extLst>
              <a:ext uri="{FF2B5EF4-FFF2-40B4-BE49-F238E27FC236}">
                <a16:creationId xmlns:a16="http://schemas.microsoft.com/office/drawing/2014/main" id="{523830B0-5496-46B6-9E22-687BFB47D4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262" y="3218657"/>
            <a:ext cx="2887265" cy="3849687"/>
          </a:xfrm>
        </p:spPr>
      </p:pic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44D66B7-97CA-4951-9DA4-1A16CF225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FFEEA0C-1FCD-40E6-A1D4-23BFBD0CE371}" type="datetime1">
              <a:rPr lang="it-IT" smtClean="0"/>
              <a:t>05/06/2020</a:t>
            </a:fld>
            <a:endParaRPr lang="en-US"/>
          </a:p>
        </p:txBody>
      </p:sp>
      <p:pic>
        <p:nvPicPr>
          <p:cNvPr id="10" name="Immagine 9" descr="Immagine che contiene persona, interni, tavolo, cibo&#10;&#10;Descrizione generata automaticamente">
            <a:extLst>
              <a:ext uri="{FF2B5EF4-FFF2-40B4-BE49-F238E27FC236}">
                <a16:creationId xmlns:a16="http://schemas.microsoft.com/office/drawing/2014/main" id="{5E83C6C9-D1B2-43D9-86B4-A68BDC00E3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681" y="2438401"/>
            <a:ext cx="5143500" cy="6858000"/>
          </a:xfrm>
          <a:prstGeom prst="rect">
            <a:avLst/>
          </a:prstGeom>
        </p:spPr>
      </p:pic>
      <p:pic>
        <p:nvPicPr>
          <p:cNvPr id="12" name="Immagine 11" descr="Immagine che contiene interni, pavimento, persona, armadietto&#10;&#10;Descrizione generata automaticamente">
            <a:extLst>
              <a:ext uri="{FF2B5EF4-FFF2-40B4-BE49-F238E27FC236}">
                <a16:creationId xmlns:a16="http://schemas.microsoft.com/office/drawing/2014/main" id="{42A8DB83-F180-4538-AF4B-77A75221DD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128" y="1714500"/>
            <a:ext cx="5143500" cy="6858000"/>
          </a:xfrm>
          <a:prstGeom prst="rect">
            <a:avLst/>
          </a:prstGeom>
        </p:spPr>
      </p:pic>
      <p:sp>
        <p:nvSpPr>
          <p:cNvPr id="13" name="Cuore 12">
            <a:extLst>
              <a:ext uri="{FF2B5EF4-FFF2-40B4-BE49-F238E27FC236}">
                <a16:creationId xmlns:a16="http://schemas.microsoft.com/office/drawing/2014/main" id="{D6B9DB6D-A4F3-456C-A482-C01B4ED12DBF}"/>
              </a:ext>
            </a:extLst>
          </p:cNvPr>
          <p:cNvSpPr/>
          <p:nvPr/>
        </p:nvSpPr>
        <p:spPr>
          <a:xfrm>
            <a:off x="3919879" y="2646118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uore 13">
            <a:extLst>
              <a:ext uri="{FF2B5EF4-FFF2-40B4-BE49-F238E27FC236}">
                <a16:creationId xmlns:a16="http://schemas.microsoft.com/office/drawing/2014/main" id="{A66FBDCE-38E8-48C3-93F6-9E0AAD7C7B96}"/>
              </a:ext>
            </a:extLst>
          </p:cNvPr>
          <p:cNvSpPr/>
          <p:nvPr/>
        </p:nvSpPr>
        <p:spPr>
          <a:xfrm>
            <a:off x="595252" y="3634153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Cuore 14">
            <a:extLst>
              <a:ext uri="{FF2B5EF4-FFF2-40B4-BE49-F238E27FC236}">
                <a16:creationId xmlns:a16="http://schemas.microsoft.com/office/drawing/2014/main" id="{6F0BC654-9B29-42BE-A80E-C480552FEAA7}"/>
              </a:ext>
            </a:extLst>
          </p:cNvPr>
          <p:cNvSpPr/>
          <p:nvPr/>
        </p:nvSpPr>
        <p:spPr>
          <a:xfrm>
            <a:off x="8819698" y="2173629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1659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wipe/>
      </p:transition>
    </mc:Choice>
    <mc:Fallback>
      <p:transition spd="slow" advTm="2000">
        <p:wip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CFFEFD15-F248-4866-8877-0DE9EBC6CC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A3FFBA3F-591B-4609-B38C-307880202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3650279" cy="1259894"/>
          </a:xfrm>
        </p:spPr>
        <p:txBody>
          <a:bodyPr>
            <a:normAutofit/>
          </a:bodyPr>
          <a:lstStyle/>
          <a:p>
            <a:r>
              <a:rPr lang="it-IT"/>
              <a:t>SOFIA C.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0DA6080-07B7-41BB-8CFE-A98AEC36D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Content Placeholder 9">
            <a:extLst>
              <a:ext uri="{FF2B5EF4-FFF2-40B4-BE49-F238E27FC236}">
                <a16:creationId xmlns:a16="http://schemas.microsoft.com/office/drawing/2014/main" id="{2FB99338-972C-4242-9F53-0DC970275B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6388" y="7546769"/>
            <a:ext cx="3650278" cy="3759253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50EE13F-08EF-4558-986A-781953AF8B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9543" y="645106"/>
            <a:ext cx="6953577" cy="5247747"/>
          </a:xfrm>
          <a:prstGeom prst="rect">
            <a:avLst/>
          </a:prstGeom>
          <a:solidFill>
            <a:schemeClr val="tx1"/>
          </a:solidFill>
          <a:ln w="12700" cap="sq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D4EF9AAB-76E4-4747-BBC4-C1F9F02197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269" y="1048224"/>
            <a:ext cx="3231199" cy="4441510"/>
          </a:xfrm>
          <a:prstGeom prst="rect">
            <a:avLst/>
          </a:prstGeom>
        </p:spPr>
      </p:pic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A4A811C2-52FE-409C-86A7-ED93D8CF1E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950" y="965147"/>
            <a:ext cx="3644718" cy="3764016"/>
          </a:xfrm>
          <a:prstGeom prst="rect">
            <a:avLst/>
          </a:prstGeom>
        </p:spPr>
      </p:pic>
      <p:sp>
        <p:nvSpPr>
          <p:cNvPr id="34" name="Freeform 11">
            <a:extLst>
              <a:ext uri="{FF2B5EF4-FFF2-40B4-BE49-F238E27FC236}">
                <a16:creationId xmlns:a16="http://schemas.microsoft.com/office/drawing/2014/main" id="{EE4362DB-4104-4E27-9AE0-14DD5B44DF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B6D165B-A7E6-4F73-B4B3-A71B96AA8C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42985" y="6130437"/>
            <a:ext cx="269630" cy="370396"/>
          </a:xfrm>
        </p:spPr>
        <p:txBody>
          <a:bodyPr/>
          <a:lstStyle/>
          <a:p>
            <a:pPr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100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wipe/>
      </p:transition>
    </mc:Choice>
    <mc:Fallback>
      <p:transition spd="slow" advTm="2000">
        <p:wip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19">
            <a:extLst>
              <a:ext uri="{FF2B5EF4-FFF2-40B4-BE49-F238E27FC236}">
                <a16:creationId xmlns:a16="http://schemas.microsoft.com/office/drawing/2014/main" id="{D5379FD2-FE37-4350-92CB-A478F7667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F3A5F8D-A040-4E9C-9AAF-C4B5C1466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3650279" cy="1259894"/>
          </a:xfrm>
        </p:spPr>
        <p:txBody>
          <a:bodyPr>
            <a:normAutofit/>
          </a:bodyPr>
          <a:lstStyle/>
          <a:p>
            <a:r>
              <a:rPr lang="it-IT"/>
              <a:t>MATTIA A.</a:t>
            </a:r>
            <a:endParaRPr lang="it-IT" dirty="0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D647FEE5-3177-4A7E-9064-896734275A60}"/>
              </a:ext>
            </a:extLst>
          </p:cNvPr>
          <p:cNvSpPr>
            <a:spLocks noGrp="1"/>
          </p:cNvSpPr>
          <p:nvPr>
            <p:ph idx="1"/>
          </p:nvPr>
        </p:nvSpPr>
        <p:spPr>
          <a:xfrm flipV="1">
            <a:off x="2149413" y="7116494"/>
            <a:ext cx="3650278" cy="45719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  <p:pic>
        <p:nvPicPr>
          <p:cNvPr id="6" name="Segnaposto contenuto 5" descr="Immagine che contiene colori, colorato, aquilone, tavolo&#10;&#10;Descrizione generata automaticamente">
            <a:extLst>
              <a:ext uri="{FF2B5EF4-FFF2-40B4-BE49-F238E27FC236}">
                <a16:creationId xmlns:a16="http://schemas.microsoft.com/office/drawing/2014/main" id="{D5C75F6E-4543-4CAF-8BE6-3AF4E9F34D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3" r="9607" b="1"/>
          <a:stretch/>
        </p:blipFill>
        <p:spPr>
          <a:xfrm>
            <a:off x="4619544" y="640080"/>
            <a:ext cx="3380136" cy="5271142"/>
          </a:xfrm>
          <a:prstGeom prst="rect">
            <a:avLst/>
          </a:prstGeom>
        </p:spPr>
      </p:pic>
      <p:pic>
        <p:nvPicPr>
          <p:cNvPr id="5" name="Segnaposto contenuto 4" descr="Immagine che contiene cibo&#10;&#10;Descrizione generata automaticamente">
            <a:extLst>
              <a:ext uri="{FF2B5EF4-FFF2-40B4-BE49-F238E27FC236}">
                <a16:creationId xmlns:a16="http://schemas.microsoft.com/office/drawing/2014/main" id="{F3D8741A-7FAB-4B44-89C8-5B9CBE6E1B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17" r="1" b="1"/>
          <a:stretch/>
        </p:blipFill>
        <p:spPr>
          <a:xfrm rot="5400000">
            <a:off x="7225472" y="1578013"/>
            <a:ext cx="5271142" cy="3395275"/>
          </a:xfrm>
          <a:prstGeom prst="rect">
            <a:avLst/>
          </a:prstGeom>
        </p:spPr>
      </p:pic>
      <p:sp>
        <p:nvSpPr>
          <p:cNvPr id="27" name="Freeform 11">
            <a:extLst>
              <a:ext uri="{FF2B5EF4-FFF2-40B4-BE49-F238E27FC236}">
                <a16:creationId xmlns:a16="http://schemas.microsoft.com/office/drawing/2014/main" id="{EBBFE3C2-141D-4638-B738-A4A134C614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3">
            <a:extLst>
              <a:ext uri="{FF2B5EF4-FFF2-40B4-BE49-F238E27FC236}">
                <a16:creationId xmlns:a16="http://schemas.microsoft.com/office/drawing/2014/main" id="{66D2AC83-BC2A-44B7-B22F-FE50374507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4509FA4-9327-4686-9693-87B4209FAC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flipV="1">
            <a:off x="10361612" y="7045568"/>
            <a:ext cx="1146283" cy="93786"/>
          </a:xfrm>
        </p:spPr>
        <p:txBody>
          <a:bodyPr>
            <a:normAutofit fontScale="25000" lnSpcReduction="20000"/>
          </a:bodyPr>
          <a:lstStyle/>
          <a:p>
            <a:pPr rtl="0">
              <a:spcAft>
                <a:spcPts val="6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138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wipe/>
      </p:transition>
    </mc:Choice>
    <mc:Fallback>
      <p:transition spd="slow" advTm="2000">
        <p:wip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58B89B-CB0D-4221-8AA3-9D56E7A51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LEONARDO B.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C939740-85BB-40C8-830A-8716F0C3B9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342812" y="6130437"/>
            <a:ext cx="1146283" cy="370396"/>
          </a:xfrm>
        </p:spPr>
        <p:txBody>
          <a:bodyPr/>
          <a:lstStyle/>
          <a:p>
            <a:pPr rtl="0"/>
            <a:endParaRPr lang="en-US" dirty="0"/>
          </a:p>
        </p:txBody>
      </p:sp>
      <p:pic>
        <p:nvPicPr>
          <p:cNvPr id="9" name="Segnaposto contenuto 8" descr="Immagine che contiene cibo, ripieno, piccolo, tavolo&#10;&#10;Descrizione generata automaticamente">
            <a:extLst>
              <a:ext uri="{FF2B5EF4-FFF2-40B4-BE49-F238E27FC236}">
                <a16:creationId xmlns:a16="http://schemas.microsoft.com/office/drawing/2014/main" id="{C087A926-C6C2-45E3-B532-8C06FB141D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929" y="2133600"/>
            <a:ext cx="3305968" cy="3778250"/>
          </a:xfr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D2064B4A-255A-43D2-9F07-18C465598C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1743635"/>
            <a:ext cx="38862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856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wipe/>
      </p:transition>
    </mc:Choice>
    <mc:Fallback>
      <p:transition spd="slow" advTm="2000">
        <p:wip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2FD38A-A8D2-430C-B848-D086640A7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MARGOT B.</a:t>
            </a:r>
          </a:p>
        </p:txBody>
      </p:sp>
      <p:pic>
        <p:nvPicPr>
          <p:cNvPr id="6" name="Segnaposto contenuto 5" descr="Immagine che contiene tavolo, sedendo, dilegno, tessuto&#10;&#10;Descrizione generata automaticamente">
            <a:extLst>
              <a:ext uri="{FF2B5EF4-FFF2-40B4-BE49-F238E27FC236}">
                <a16:creationId xmlns:a16="http://schemas.microsoft.com/office/drawing/2014/main" id="{7AFC9104-C355-4C94-9F3C-D030F9AA2E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788" y="2605881"/>
            <a:ext cx="3778250" cy="2833687"/>
          </a:xfrm>
        </p:spPr>
      </p:pic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F8B63AC-7C9A-416F-8F17-D86DAEC24A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325879" y="6028837"/>
            <a:ext cx="1146283" cy="370396"/>
          </a:xfrm>
        </p:spPr>
        <p:txBody>
          <a:bodyPr/>
          <a:lstStyle/>
          <a:p>
            <a:pPr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5301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wipe/>
      </p:transition>
    </mc:Choice>
    <mc:Fallback>
      <p:transition spd="slow" advTm="2000">
        <p:wip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CFFEFD15-F248-4866-8877-0DE9EBC6CC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BFA8DFCF-DB26-4290-BEB0-E1540C5C0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3650279" cy="1259894"/>
          </a:xfrm>
        </p:spPr>
        <p:txBody>
          <a:bodyPr>
            <a:normAutofit/>
          </a:bodyPr>
          <a:lstStyle/>
          <a:p>
            <a:r>
              <a:rPr lang="it-IT" dirty="0"/>
              <a:t>GIULIA B.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0DA6080-07B7-41BB-8CFE-A98AEC36D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50EE13F-08EF-4558-986A-781953AF8B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9543" y="645106"/>
            <a:ext cx="6953577" cy="5247747"/>
          </a:xfrm>
          <a:prstGeom prst="rect">
            <a:avLst/>
          </a:prstGeom>
          <a:solidFill>
            <a:schemeClr val="tx1"/>
          </a:solidFill>
          <a:ln w="12700" cap="sq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23CCF0A0-5B56-4FB2-9EAC-21E784225E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44736" y="1653380"/>
            <a:ext cx="4308265" cy="3231199"/>
          </a:xfrm>
          <a:prstGeom prst="rect">
            <a:avLst/>
          </a:prstGeom>
        </p:spPr>
      </p:pic>
      <p:pic>
        <p:nvPicPr>
          <p:cNvPr id="6" name="Segnaposto contenuto 5" descr="Immagine che contiene stanzadaletto, tessuto, stanza&#10;&#10;Descrizione generata automaticamente">
            <a:extLst>
              <a:ext uri="{FF2B5EF4-FFF2-40B4-BE49-F238E27FC236}">
                <a16:creationId xmlns:a16="http://schemas.microsoft.com/office/drawing/2014/main" id="{2A4DF10F-19E0-4431-B010-A25B27BA22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29" r="339" b="1"/>
          <a:stretch/>
        </p:blipFill>
        <p:spPr>
          <a:xfrm>
            <a:off x="8178194" y="2357823"/>
            <a:ext cx="3231200" cy="1817564"/>
          </a:xfrm>
          <a:prstGeom prst="rect">
            <a:avLst/>
          </a:prstGeom>
        </p:spPr>
      </p:pic>
      <p:sp>
        <p:nvSpPr>
          <p:cNvPr id="24" name="Freeform 11">
            <a:extLst>
              <a:ext uri="{FF2B5EF4-FFF2-40B4-BE49-F238E27FC236}">
                <a16:creationId xmlns:a16="http://schemas.microsoft.com/office/drawing/2014/main" id="{EE4362DB-4104-4E27-9AE0-14DD5B44DF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C8F80F16-96FC-4AF7-BDF5-5ABE652EB1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96113" y="6869113"/>
            <a:ext cx="101600" cy="76200"/>
          </a:xfrm>
        </p:spPr>
      </p:pic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64220D9-8E29-4568-A1DF-A68AEDD277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flipH="1">
            <a:off x="12367845" y="6130437"/>
            <a:ext cx="174110" cy="370396"/>
          </a:xfrm>
        </p:spPr>
        <p:txBody>
          <a:bodyPr>
            <a:normAutofit/>
          </a:bodyPr>
          <a:lstStyle/>
          <a:p>
            <a:pPr rtl="0">
              <a:spcAft>
                <a:spcPts val="6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3311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wipe/>
      </p:transition>
    </mc:Choice>
    <mc:Fallback>
      <p:transition spd="slow" advTm="2000">
        <p:wip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847D3502-15D7-40E3-8799-AADA72E46B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BCA0063-4186-4755-A96F-BE03C7D4D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3650279" cy="1259894"/>
          </a:xfrm>
        </p:spPr>
        <p:txBody>
          <a:bodyPr>
            <a:normAutofit/>
          </a:bodyPr>
          <a:lstStyle/>
          <a:p>
            <a:r>
              <a:rPr lang="it-IT" dirty="0"/>
              <a:t>FEDERICO B.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4DC666-97B4-4AC4-9916-A1936C2F6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8466348-83AC-4BAB-9344-2FB7081FFE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5" y="6857999"/>
            <a:ext cx="3650278" cy="342900"/>
          </a:xfrm>
        </p:spPr>
        <p:txBody>
          <a:bodyPr>
            <a:normAutofit lnSpcReduction="10000"/>
          </a:bodyPr>
          <a:lstStyle/>
          <a:p>
            <a:endParaRPr lang="en-US" dirty="0"/>
          </a:p>
        </p:txBody>
      </p:sp>
      <p:pic>
        <p:nvPicPr>
          <p:cNvPr id="6" name="Segnaposto contenuto 5" descr="Immagine che contiene tavolo, interni, torta, sedendo&#10;&#10;Descrizione generata automaticamente">
            <a:extLst>
              <a:ext uri="{FF2B5EF4-FFF2-40B4-BE49-F238E27FC236}">
                <a16:creationId xmlns:a16="http://schemas.microsoft.com/office/drawing/2014/main" id="{0C028A05-5BC9-44F2-93C6-3453B9A5E2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543" y="658875"/>
            <a:ext cx="6953577" cy="5215182"/>
          </a:xfrm>
          <a:prstGeom prst="rect">
            <a:avLst/>
          </a:prstGeom>
        </p:spPr>
      </p:pic>
      <p:sp>
        <p:nvSpPr>
          <p:cNvPr id="17" name="Freeform 43">
            <a:extLst>
              <a:ext uri="{FF2B5EF4-FFF2-40B4-BE49-F238E27FC236}">
                <a16:creationId xmlns:a16="http://schemas.microsoft.com/office/drawing/2014/main" id="{4EEFCCD7-9BFF-47EA-9C91-94E380FD80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182880" y="6061223"/>
            <a:ext cx="855156" cy="506277"/>
          </a:xfrm>
          <a:custGeom>
            <a:avLst/>
            <a:gdLst>
              <a:gd name="connsiteX0" fmla="*/ 0 w 855156"/>
              <a:gd name="connsiteY0" fmla="*/ 506277 h 506277"/>
              <a:gd name="connsiteX1" fmla="*/ 509169 w 855156"/>
              <a:gd name="connsiteY1" fmla="*/ 505572 h 506277"/>
              <a:gd name="connsiteX2" fmla="*/ 599864 w 855156"/>
              <a:gd name="connsiteY2" fmla="*/ 505572 h 506277"/>
              <a:gd name="connsiteX3" fmla="*/ 614121 w 855156"/>
              <a:gd name="connsiteY3" fmla="*/ 500804 h 506277"/>
              <a:gd name="connsiteX4" fmla="*/ 619102 w 855156"/>
              <a:gd name="connsiteY4" fmla="*/ 496035 h 506277"/>
              <a:gd name="connsiteX5" fmla="*/ 848071 w 855156"/>
              <a:gd name="connsiteY5" fmla="*/ 267092 h 506277"/>
              <a:gd name="connsiteX6" fmla="*/ 848071 w 855156"/>
              <a:gd name="connsiteY6" fmla="*/ 238480 h 506277"/>
              <a:gd name="connsiteX7" fmla="*/ 619102 w 855156"/>
              <a:gd name="connsiteY7" fmla="*/ 9537 h 506277"/>
              <a:gd name="connsiteX8" fmla="*/ 614121 w 855156"/>
              <a:gd name="connsiteY8" fmla="*/ 4769 h 506277"/>
              <a:gd name="connsiteX9" fmla="*/ 599864 w 855156"/>
              <a:gd name="connsiteY9" fmla="*/ 0 h 506277"/>
              <a:gd name="connsiteX10" fmla="*/ 509169 w 855156"/>
              <a:gd name="connsiteY10" fmla="*/ 0 h 506277"/>
              <a:gd name="connsiteX11" fmla="*/ 0 w 855156"/>
              <a:gd name="connsiteY11" fmla="*/ 144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55156" h="506277">
                <a:moveTo>
                  <a:pt x="0" y="506277"/>
                </a:moveTo>
                <a:lnTo>
                  <a:pt x="509169" y="505572"/>
                </a:lnTo>
                <a:lnTo>
                  <a:pt x="599864" y="505572"/>
                </a:lnTo>
                <a:cubicBezTo>
                  <a:pt x="604673" y="505572"/>
                  <a:pt x="609483" y="500804"/>
                  <a:pt x="614121" y="500804"/>
                </a:cubicBezTo>
                <a:cubicBezTo>
                  <a:pt x="614121" y="496035"/>
                  <a:pt x="619102" y="496035"/>
                  <a:pt x="619102" y="496035"/>
                </a:cubicBezTo>
                <a:lnTo>
                  <a:pt x="848071" y="267092"/>
                </a:lnTo>
                <a:cubicBezTo>
                  <a:pt x="857518" y="257555"/>
                  <a:pt x="857518" y="248018"/>
                  <a:pt x="848071" y="238480"/>
                </a:cubicBezTo>
                <a:lnTo>
                  <a:pt x="619102" y="9537"/>
                </a:lnTo>
                <a:cubicBezTo>
                  <a:pt x="617556" y="7914"/>
                  <a:pt x="615667" y="6392"/>
                  <a:pt x="614121" y="4769"/>
                </a:cubicBezTo>
                <a:cubicBezTo>
                  <a:pt x="609483" y="0"/>
                  <a:pt x="604673" y="0"/>
                  <a:pt x="599864" y="0"/>
                </a:cubicBezTo>
                <a:lnTo>
                  <a:pt x="509169" y="0"/>
                </a:lnTo>
                <a:lnTo>
                  <a:pt x="0" y="144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6791895-E29D-4FF9-A3C0-6F71162B14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371832" y="5943965"/>
            <a:ext cx="1146283" cy="370396"/>
          </a:xfrm>
        </p:spPr>
        <p:txBody>
          <a:bodyPr>
            <a:normAutofit/>
          </a:bodyPr>
          <a:lstStyle/>
          <a:p>
            <a:pPr rtl="0">
              <a:spcAft>
                <a:spcPts val="6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976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wipe/>
      </p:transition>
    </mc:Choice>
    <mc:Fallback>
      <p:transition spd="slow" advTm="2000">
        <p:wip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8" name="Rectangle 21">
            <a:extLst>
              <a:ext uri="{FF2B5EF4-FFF2-40B4-BE49-F238E27FC236}">
                <a16:creationId xmlns:a16="http://schemas.microsoft.com/office/drawing/2014/main" id="{D5379FD2-FE37-4350-92CB-A478F7667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5256B8B-2EED-4736-8048-45F04D02C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3650279" cy="1259894"/>
          </a:xfrm>
        </p:spPr>
        <p:txBody>
          <a:bodyPr>
            <a:normAutofit/>
          </a:bodyPr>
          <a:lstStyle/>
          <a:p>
            <a:r>
              <a:rPr lang="it-IT" dirty="0"/>
              <a:t>CLARISSA C.</a:t>
            </a:r>
          </a:p>
        </p:txBody>
      </p:sp>
      <p:pic>
        <p:nvPicPr>
          <p:cNvPr id="8" name="Immagine 7" descr="Immagine che contiene asciugamano, cibo&#10;&#10;Descrizione generata automaticamente">
            <a:extLst>
              <a:ext uri="{FF2B5EF4-FFF2-40B4-BE49-F238E27FC236}">
                <a16:creationId xmlns:a16="http://schemas.microsoft.com/office/drawing/2014/main" id="{6B1CC039-B57C-4C62-8955-116B9E9CCB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9" r="8072" b="1"/>
          <a:stretch/>
        </p:blipFill>
        <p:spPr>
          <a:xfrm>
            <a:off x="4619544" y="640080"/>
            <a:ext cx="3380136" cy="5271142"/>
          </a:xfrm>
          <a:prstGeom prst="rect">
            <a:avLst/>
          </a:prstGeom>
        </p:spPr>
      </p:pic>
      <p:pic>
        <p:nvPicPr>
          <p:cNvPr id="6" name="Segnaposto contenuto 5" descr="Immagine che contiene sedendo, diverso, tavolo, colori&#10;&#10;Descrizione generata automaticamente">
            <a:extLst>
              <a:ext uri="{FF2B5EF4-FFF2-40B4-BE49-F238E27FC236}">
                <a16:creationId xmlns:a16="http://schemas.microsoft.com/office/drawing/2014/main" id="{F8F922DA-5530-43A6-8897-9432411F86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96" b="36639"/>
          <a:stretch/>
        </p:blipFill>
        <p:spPr>
          <a:xfrm rot="16200000">
            <a:off x="7225472" y="1578013"/>
            <a:ext cx="5271142" cy="3395275"/>
          </a:xfrm>
          <a:prstGeom prst="rect">
            <a:avLst/>
          </a:prstGeom>
        </p:spPr>
      </p:pic>
      <p:sp>
        <p:nvSpPr>
          <p:cNvPr id="59" name="Freeform 11">
            <a:extLst>
              <a:ext uri="{FF2B5EF4-FFF2-40B4-BE49-F238E27FC236}">
                <a16:creationId xmlns:a16="http://schemas.microsoft.com/office/drawing/2014/main" id="{EBBFE3C2-141D-4638-B738-A4A134C614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25">
            <a:extLst>
              <a:ext uri="{FF2B5EF4-FFF2-40B4-BE49-F238E27FC236}">
                <a16:creationId xmlns:a16="http://schemas.microsoft.com/office/drawing/2014/main" id="{66D2AC83-BC2A-44B7-B22F-FE50374507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Segnaposto contenuto 4" descr="Immagine che contiene asciugamano, cibo&#10;&#10;Descrizione generata automaticamente">
            <a:extLst>
              <a:ext uri="{FF2B5EF4-FFF2-40B4-BE49-F238E27FC236}">
                <a16:creationId xmlns:a16="http://schemas.microsoft.com/office/drawing/2014/main" id="{63A7D907-63A6-4E11-9A2A-265DCFC2E0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024783" y="6877050"/>
            <a:ext cx="51197" cy="68263"/>
          </a:xfrm>
        </p:spPr>
      </p:pic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F6D705B-550E-4FD3-BFED-8779E79644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flipH="1">
            <a:off x="12496799" y="6130437"/>
            <a:ext cx="56444" cy="370396"/>
          </a:xfrm>
        </p:spPr>
        <p:txBody>
          <a:bodyPr>
            <a:normAutofit/>
          </a:bodyPr>
          <a:lstStyle/>
          <a:p>
            <a:pPr rtl="0">
              <a:spcAft>
                <a:spcPts val="6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6073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wipe/>
      </p:transition>
    </mc:Choice>
    <mc:Fallback>
      <p:transition spd="slow" advTm="2000">
        <p:wipe/>
      </p:transition>
    </mc:Fallback>
  </mc:AlternateContent>
</p:sld>
</file>

<file path=ppt/theme/theme1.xml><?xml version="1.0" encoding="utf-8"?>
<a:theme xmlns:a="http://schemas.openxmlformats.org/drawingml/2006/main" name="Filo">
  <a:themeElements>
    <a:clrScheme name="Filo">
      <a:dk1>
        <a:sysClr val="windowText" lastClr="000000"/>
      </a:dk1>
      <a:lt1>
        <a:sysClr val="window" lastClr="FFFFFF"/>
      </a:lt1>
      <a:dk2>
        <a:srgbClr val="2C333A"/>
      </a:dk2>
      <a:lt2>
        <a:srgbClr val="D6ECED"/>
      </a:lt2>
      <a:accent1>
        <a:srgbClr val="DE32DE"/>
      </a:accent1>
      <a:accent2>
        <a:srgbClr val="F42B8A"/>
      </a:accent2>
      <a:accent3>
        <a:srgbClr val="349FE7"/>
      </a:accent3>
      <a:accent4>
        <a:srgbClr val="565FF8"/>
      </a:accent4>
      <a:accent5>
        <a:srgbClr val="876BE7"/>
      </a:accent5>
      <a:accent6>
        <a:srgbClr val="F268C2"/>
      </a:accent6>
      <a:hlink>
        <a:srgbClr val="F55CF9"/>
      </a:hlink>
      <a:folHlink>
        <a:srgbClr val="E8A0EE"/>
      </a:folHlink>
    </a:clrScheme>
    <a:fontScheme name="Filo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Filo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F20B7C8E-B819-43F3-AAF9-EE50B1A83630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71</Words>
  <Application>Microsoft Office PowerPoint</Application>
  <PresentationFormat>Widescreen</PresentationFormat>
  <Paragraphs>19</Paragraphs>
  <Slides>17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17</vt:i4>
      </vt:variant>
    </vt:vector>
  </HeadingPairs>
  <TitlesOfParts>
    <vt:vector size="22" baseType="lpstr">
      <vt:lpstr>Arial</vt:lpstr>
      <vt:lpstr>Calibri</vt:lpstr>
      <vt:lpstr>Century Gothic</vt:lpstr>
      <vt:lpstr>Wingdings 3</vt:lpstr>
      <vt:lpstr>Filo</vt:lpstr>
      <vt:lpstr>LAVORETTI CLASSE 2^ A SCUOLA PRIMARIA DI CASTELL’ARQUATO</vt:lpstr>
      <vt:lpstr>LA CREATIVITA’ E’CONTAGIOSA. TRASMETTILA.(ALBERT EINSTEIN)</vt:lpstr>
      <vt:lpstr>SOFIA C.</vt:lpstr>
      <vt:lpstr>MATTIA A.</vt:lpstr>
      <vt:lpstr>LEONARDO B.</vt:lpstr>
      <vt:lpstr>MARGOT B.</vt:lpstr>
      <vt:lpstr>GIULIA B.</vt:lpstr>
      <vt:lpstr>FEDERICO B.</vt:lpstr>
      <vt:lpstr>CLARISSA C.</vt:lpstr>
      <vt:lpstr>GIULIA G.</vt:lpstr>
      <vt:lpstr>MATTIA G.</vt:lpstr>
      <vt:lpstr>FEDERICA N.</vt:lpstr>
      <vt:lpstr>CARLOTTA P.S.</vt:lpstr>
      <vt:lpstr>REBECCA R.</vt:lpstr>
      <vt:lpstr>ALESSIO Z.</vt:lpstr>
      <vt:lpstr>GIANLUCA G.</vt:lpstr>
      <vt:lpstr>VERONICA U.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2020-06-05T15:54:03Z</dcterms:created>
  <dcterms:modified xsi:type="dcterms:W3CDTF">2020-06-05T16:06:37Z</dcterms:modified>
</cp:coreProperties>
</file>