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Permanent Marker"/>
      <p:regular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ermanentMarker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56d44d0e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56d44d0e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856d44d0e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856d44d0e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56d44d0ec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56d44d0ec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56d44d0e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856d44d0e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56d44d0ec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56d44d0ec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56d44d0ec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56d44d0ec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7.jpg"/><Relationship Id="rId5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2.jpg"/><Relationship Id="rId5" Type="http://schemas.openxmlformats.org/officeDocument/2006/relationships/image" Target="../media/image16.jpg"/><Relationship Id="rId6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Relationship Id="rId5" Type="http://schemas.openxmlformats.org/officeDocument/2006/relationships/image" Target="../media/image15.jpg"/><Relationship Id="rId6" Type="http://schemas.openxmlformats.org/officeDocument/2006/relationships/image" Target="../media/image13.jpg"/><Relationship Id="rId7" Type="http://schemas.openxmlformats.org/officeDocument/2006/relationships/image" Target="../media/image14.jpg"/><Relationship Id="rId8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69138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325" y="336550"/>
            <a:ext cx="8487700" cy="447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261400" y="774300"/>
            <a:ext cx="4621200" cy="27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4800">
                <a:solidFill>
                  <a:srgbClr val="B45F0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l’arte del graffito preistorico</a:t>
            </a:r>
            <a:endParaRPr b="1" sz="4800">
              <a:solidFill>
                <a:srgbClr val="B45F06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69138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688200" y="196775"/>
            <a:ext cx="7767600" cy="13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F1C23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0" l="1817" r="2019" t="0"/>
          <a:stretch/>
        </p:blipFill>
        <p:spPr>
          <a:xfrm>
            <a:off x="577463" y="187950"/>
            <a:ext cx="7989076" cy="4767602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615000" y="306075"/>
            <a:ext cx="7914000" cy="47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FFD9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con pochi e semplici materiali</a:t>
            </a:r>
            <a:endParaRPr b="1" sz="3600">
              <a:solidFill>
                <a:srgbClr val="FFD966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FFD9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la maestra gloria</a:t>
            </a:r>
            <a:endParaRPr b="1" sz="3600">
              <a:solidFill>
                <a:srgbClr val="FFD966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FFD9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ci ha guidati e insieme </a:t>
            </a:r>
            <a:endParaRPr b="1" sz="3600">
              <a:solidFill>
                <a:srgbClr val="FFD966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FFD9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ma a distanza</a:t>
            </a:r>
            <a:endParaRPr b="1" sz="3600">
              <a:solidFill>
                <a:srgbClr val="FFD966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FFD9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abbiamo provato ad imitare </a:t>
            </a:r>
            <a:endParaRPr b="1" sz="3600">
              <a:solidFill>
                <a:srgbClr val="FFD966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FFD9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l’arte rupestre</a:t>
            </a:r>
            <a:endParaRPr b="1" sz="3600">
              <a:solidFill>
                <a:srgbClr val="FFD966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FFD9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degli uomini preistorici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69138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688200" y="196775"/>
            <a:ext cx="77676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48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pastelli a cera e tempera nera per creare la base</a:t>
            </a:r>
            <a:endParaRPr b="1" sz="4800">
              <a:solidFill>
                <a:srgbClr val="F1C23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217552">
            <a:off x="1369125" y="2515324"/>
            <a:ext cx="2022317" cy="226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7593" y="2515312"/>
            <a:ext cx="3801587" cy="2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 rotWithShape="1">
          <a:blip r:embed="rId5">
            <a:alphaModFix/>
          </a:blip>
          <a:srcRect b="34909" l="-113930" r="113929" t="-18886"/>
          <a:stretch/>
        </p:blipFill>
        <p:spPr>
          <a:xfrm>
            <a:off x="3169575" y="0"/>
            <a:ext cx="2804850" cy="415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69138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3925800" y="909313"/>
            <a:ext cx="50364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48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stuzzicadenti</a:t>
            </a:r>
            <a:endParaRPr b="1" sz="4800">
              <a:solidFill>
                <a:srgbClr val="F1C23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48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per graffiare …</a:t>
            </a:r>
            <a:endParaRPr b="1" sz="4800">
              <a:solidFill>
                <a:srgbClr val="F1C23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48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e via con </a:t>
            </a:r>
            <a:endParaRPr b="1" sz="4800">
              <a:solidFill>
                <a:srgbClr val="F1C23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48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la fantasia</a:t>
            </a:r>
            <a:endParaRPr b="1" sz="4800">
              <a:solidFill>
                <a:srgbClr val="F1C23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 b="34909" l="-113930" r="113929" t="-18886"/>
          <a:stretch/>
        </p:blipFill>
        <p:spPr>
          <a:xfrm>
            <a:off x="3169575" y="0"/>
            <a:ext cx="2804850" cy="4154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925" y="196775"/>
            <a:ext cx="2804850" cy="4549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69138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712439">
            <a:off x="557975" y="2430475"/>
            <a:ext cx="2219625" cy="2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94985">
            <a:off x="2645426" y="1737975"/>
            <a:ext cx="2172373" cy="2269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27155">
            <a:off x="4596550" y="1727999"/>
            <a:ext cx="2072147" cy="228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306924">
            <a:off x="6448405" y="2549000"/>
            <a:ext cx="1927513" cy="208694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688200" y="290802"/>
            <a:ext cx="7767600" cy="47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48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eccoci al lavoro…</a:t>
            </a:r>
            <a:endParaRPr b="1" sz="4800">
              <a:solidFill>
                <a:srgbClr val="F1C23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F1C23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F1C23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F1C23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F1C23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87" name="Google Shape;87;p17"/>
          <p:cNvSpPr/>
          <p:nvPr/>
        </p:nvSpPr>
        <p:spPr>
          <a:xfrm flipH="1">
            <a:off x="3860825" y="2533302"/>
            <a:ext cx="288600" cy="307800"/>
          </a:xfrm>
          <a:prstGeom prst="smileyFace">
            <a:avLst>
              <a:gd fmla="val 4653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7"/>
          <p:cNvSpPr/>
          <p:nvPr/>
        </p:nvSpPr>
        <p:spPr>
          <a:xfrm rot="-1282092">
            <a:off x="1186948" y="2806648"/>
            <a:ext cx="287353" cy="330304"/>
          </a:xfrm>
          <a:prstGeom prst="smileyFace">
            <a:avLst>
              <a:gd fmla="val 4653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/>
          <p:nvPr/>
        </p:nvSpPr>
        <p:spPr>
          <a:xfrm rot="2456329">
            <a:off x="5629689" y="2195697"/>
            <a:ext cx="425332" cy="441957"/>
          </a:xfrm>
          <a:prstGeom prst="smileyFace">
            <a:avLst>
              <a:gd fmla="val 4653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7"/>
          <p:cNvSpPr/>
          <p:nvPr/>
        </p:nvSpPr>
        <p:spPr>
          <a:xfrm rot="2455256">
            <a:off x="7582885" y="3150500"/>
            <a:ext cx="396631" cy="445146"/>
          </a:xfrm>
          <a:prstGeom prst="smileyFace">
            <a:avLst>
              <a:gd fmla="val 4653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69138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/>
        </p:nvSpPr>
        <p:spPr>
          <a:xfrm>
            <a:off x="688200" y="196775"/>
            <a:ext cx="7767600" cy="13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F1C232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639150" y="409025"/>
            <a:ext cx="7865700" cy="41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6000">
                <a:solidFill>
                  <a:srgbClr val="FFD9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e questi sono i nostri</a:t>
            </a:r>
            <a:endParaRPr b="1" sz="6000">
              <a:solidFill>
                <a:srgbClr val="FFD966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6000">
                <a:solidFill>
                  <a:srgbClr val="FFD9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capolavori</a:t>
            </a:r>
            <a:endParaRPr b="1" sz="6000">
              <a:solidFill>
                <a:srgbClr val="FFD966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6000">
                <a:solidFill>
                  <a:srgbClr val="FFD96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preistorici</a:t>
            </a:r>
            <a:endParaRPr b="1" sz="6000">
              <a:solidFill>
                <a:srgbClr val="FFD966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69138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25601">
            <a:off x="386198" y="500643"/>
            <a:ext cx="2244221" cy="1622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311645">
            <a:off x="6566300" y="422516"/>
            <a:ext cx="2043544" cy="1597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90415">
            <a:off x="556000" y="2754851"/>
            <a:ext cx="2163363" cy="1622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53578">
            <a:off x="6398849" y="2883722"/>
            <a:ext cx="2318693" cy="1622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73088" y="3189789"/>
            <a:ext cx="2797821" cy="1758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66201" y="206646"/>
            <a:ext cx="1966838" cy="2882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