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6"/>
  </p:notesMasterIdLst>
  <p:sldIdLst>
    <p:sldId id="256" r:id="rId2"/>
    <p:sldId id="270" r:id="rId3"/>
    <p:sldId id="271" r:id="rId4"/>
    <p:sldId id="257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allo" initials="MF" lastIdx="1" clrIdx="0">
    <p:extLst>
      <p:ext uri="{19B8F6BF-5375-455C-9EA6-DF929625EA0E}">
        <p15:presenceInfo xmlns:p15="http://schemas.microsoft.com/office/powerpoint/2012/main" userId="061c4d8c1d3693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81" autoAdjust="0"/>
  </p:normalViewPr>
  <p:slideViewPr>
    <p:cSldViewPr snapToGrid="0">
      <p:cViewPr varScale="1">
        <p:scale>
          <a:sx n="66" d="100"/>
          <a:sy n="66" d="100"/>
        </p:scale>
        <p:origin x="4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2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EDE61-5FFC-4CFC-A559-1C779DD9B8F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B45DDB-DB2B-4FC6-AEF0-D2592440C7F9}">
      <dgm:prSet custT="1"/>
      <dgm:spPr/>
      <dgm:t>
        <a:bodyPr/>
        <a:lstStyle/>
        <a:p>
          <a:r>
            <a:rPr lang="it-IT" sz="2000" dirty="0"/>
            <a:t>LA COMUNICAZIONE E’ LO SCAMBIO DI INFORMAZIONI,PENSIERI,EMOZIONI TRA PERSONE.</a:t>
          </a:r>
          <a:endParaRPr lang="en-US" sz="2000" dirty="0"/>
        </a:p>
      </dgm:t>
    </dgm:pt>
    <dgm:pt modelId="{95E23659-1C40-406C-B78A-58DAD990EDAA}" type="parTrans" cxnId="{55276664-92DA-4A8D-85EA-8956E797F7B1}">
      <dgm:prSet/>
      <dgm:spPr/>
      <dgm:t>
        <a:bodyPr/>
        <a:lstStyle/>
        <a:p>
          <a:endParaRPr lang="en-US"/>
        </a:p>
      </dgm:t>
    </dgm:pt>
    <dgm:pt modelId="{764E6DA1-734B-4F16-84B1-19F54FE4BA6A}" type="sibTrans" cxnId="{55276664-92DA-4A8D-85EA-8956E797F7B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A424E6D-B6C1-488C-B58F-974342BBB0D1}">
      <dgm:prSet custT="1"/>
      <dgm:spPr/>
      <dgm:t>
        <a:bodyPr/>
        <a:lstStyle/>
        <a:p>
          <a:r>
            <a:rPr lang="it-IT" sz="2000" dirty="0"/>
            <a:t>ATTRAVERSO LA COMUNICAZIONE SI CREA UNA RELAZIONE VERA.</a:t>
          </a:r>
          <a:endParaRPr lang="en-US" sz="2000" dirty="0"/>
        </a:p>
      </dgm:t>
    </dgm:pt>
    <dgm:pt modelId="{A20AC91F-4F39-47B9-9A5B-BCF9DA625505}" type="parTrans" cxnId="{B429A846-883E-4385-9C97-3387E159B810}">
      <dgm:prSet/>
      <dgm:spPr/>
      <dgm:t>
        <a:bodyPr/>
        <a:lstStyle/>
        <a:p>
          <a:endParaRPr lang="en-US"/>
        </a:p>
      </dgm:t>
    </dgm:pt>
    <dgm:pt modelId="{D45D7AFD-58DE-441C-A9A9-C73ABA2F0949}" type="sibTrans" cxnId="{B429A846-883E-4385-9C97-3387E159B81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A6AC312-C6F3-4724-9DD2-1849E38F6979}" type="pres">
      <dgm:prSet presAssocID="{66CEDE61-5FFC-4CFC-A559-1C779DD9B8F1}" presName="Name0" presStyleCnt="0">
        <dgm:presLayoutVars>
          <dgm:animLvl val="lvl"/>
          <dgm:resizeHandles val="exact"/>
        </dgm:presLayoutVars>
      </dgm:prSet>
      <dgm:spPr/>
    </dgm:pt>
    <dgm:pt modelId="{81B079F3-C699-4568-941C-6E9C2EA9E8F5}" type="pres">
      <dgm:prSet presAssocID="{93B45DDB-DB2B-4FC6-AEF0-D2592440C7F9}" presName="compositeNode" presStyleCnt="0">
        <dgm:presLayoutVars>
          <dgm:bulletEnabled val="1"/>
        </dgm:presLayoutVars>
      </dgm:prSet>
      <dgm:spPr/>
    </dgm:pt>
    <dgm:pt modelId="{EE44C45F-C00F-4A43-9AC6-19A86DF778AD}" type="pres">
      <dgm:prSet presAssocID="{93B45DDB-DB2B-4FC6-AEF0-D2592440C7F9}" presName="bgRect" presStyleLbl="bgAccFollowNode1" presStyleIdx="0" presStyleCnt="2" custScaleX="143644" custScaleY="124354" custLinFactNeighborX="-9982"/>
      <dgm:spPr/>
    </dgm:pt>
    <dgm:pt modelId="{3379F2BE-4378-482E-BC9A-E6E63FBCEC0B}" type="pres">
      <dgm:prSet presAssocID="{764E6DA1-734B-4F16-84B1-19F54FE4BA6A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51B9F7CC-F57C-4C47-9B84-D257FF7D4564}" type="pres">
      <dgm:prSet presAssocID="{93B45DDB-DB2B-4FC6-AEF0-D2592440C7F9}" presName="bottomLine" presStyleLbl="alignNode1" presStyleIdx="1" presStyleCnt="4">
        <dgm:presLayoutVars/>
      </dgm:prSet>
      <dgm:spPr/>
    </dgm:pt>
    <dgm:pt modelId="{26503803-D809-471E-9576-9C7FDC7AD68E}" type="pres">
      <dgm:prSet presAssocID="{93B45DDB-DB2B-4FC6-AEF0-D2592440C7F9}" presName="nodeText" presStyleLbl="bgAccFollowNode1" presStyleIdx="0" presStyleCnt="2">
        <dgm:presLayoutVars>
          <dgm:bulletEnabled val="1"/>
        </dgm:presLayoutVars>
      </dgm:prSet>
      <dgm:spPr/>
    </dgm:pt>
    <dgm:pt modelId="{5664C350-19FD-41A8-98F7-14D9A370F688}" type="pres">
      <dgm:prSet presAssocID="{764E6DA1-734B-4F16-84B1-19F54FE4BA6A}" presName="sibTrans" presStyleCnt="0"/>
      <dgm:spPr/>
    </dgm:pt>
    <dgm:pt modelId="{ECD36998-6138-48FA-BE76-D52AE04FB2E0}" type="pres">
      <dgm:prSet presAssocID="{1A424E6D-B6C1-488C-B58F-974342BBB0D1}" presName="compositeNode" presStyleCnt="0">
        <dgm:presLayoutVars>
          <dgm:bulletEnabled val="1"/>
        </dgm:presLayoutVars>
      </dgm:prSet>
      <dgm:spPr/>
    </dgm:pt>
    <dgm:pt modelId="{9FC93642-5D43-4CE2-969A-E3DF6455990B}" type="pres">
      <dgm:prSet presAssocID="{1A424E6D-B6C1-488C-B58F-974342BBB0D1}" presName="bgRect" presStyleLbl="bgAccFollowNode1" presStyleIdx="1" presStyleCnt="2" custScaleX="139176" custScaleY="124354" custLinFactNeighborX="-12716" custLinFactNeighborY="10333"/>
      <dgm:spPr/>
    </dgm:pt>
    <dgm:pt modelId="{60FC0054-6347-463B-A68B-729E496C91EC}" type="pres">
      <dgm:prSet presAssocID="{D45D7AFD-58DE-441C-A9A9-C73ABA2F0949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CE25E180-CA0B-4877-8985-D3A67EEDDBA8}" type="pres">
      <dgm:prSet presAssocID="{1A424E6D-B6C1-488C-B58F-974342BBB0D1}" presName="bottomLine" presStyleLbl="alignNode1" presStyleIdx="3" presStyleCnt="4">
        <dgm:presLayoutVars/>
      </dgm:prSet>
      <dgm:spPr/>
    </dgm:pt>
    <dgm:pt modelId="{9604D268-B650-455A-A2FA-AA84929DDCEA}" type="pres">
      <dgm:prSet presAssocID="{1A424E6D-B6C1-488C-B58F-974342BBB0D1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897DF16-163E-4261-B20A-8F3391C0A142}" type="presOf" srcId="{93B45DDB-DB2B-4FC6-AEF0-D2592440C7F9}" destId="{EE44C45F-C00F-4A43-9AC6-19A86DF778AD}" srcOrd="0" destOrd="0" presId="urn:microsoft.com/office/officeart/2016/7/layout/BasicLinearProcessNumbered"/>
    <dgm:cxn modelId="{55276664-92DA-4A8D-85EA-8956E797F7B1}" srcId="{66CEDE61-5FFC-4CFC-A559-1C779DD9B8F1}" destId="{93B45DDB-DB2B-4FC6-AEF0-D2592440C7F9}" srcOrd="0" destOrd="0" parTransId="{95E23659-1C40-406C-B78A-58DAD990EDAA}" sibTransId="{764E6DA1-734B-4F16-84B1-19F54FE4BA6A}"/>
    <dgm:cxn modelId="{B429A846-883E-4385-9C97-3387E159B810}" srcId="{66CEDE61-5FFC-4CFC-A559-1C779DD9B8F1}" destId="{1A424E6D-B6C1-488C-B58F-974342BBB0D1}" srcOrd="1" destOrd="0" parTransId="{A20AC91F-4F39-47B9-9A5B-BCF9DA625505}" sibTransId="{D45D7AFD-58DE-441C-A9A9-C73ABA2F0949}"/>
    <dgm:cxn modelId="{70739949-115C-4EEA-97CA-EEDA5CFA3A2D}" type="presOf" srcId="{1A424E6D-B6C1-488C-B58F-974342BBB0D1}" destId="{9FC93642-5D43-4CE2-969A-E3DF6455990B}" srcOrd="0" destOrd="0" presId="urn:microsoft.com/office/officeart/2016/7/layout/BasicLinearProcessNumbered"/>
    <dgm:cxn modelId="{E5091C8A-8A05-455F-A9CE-F091008D06E7}" type="presOf" srcId="{1A424E6D-B6C1-488C-B58F-974342BBB0D1}" destId="{9604D268-B650-455A-A2FA-AA84929DDCEA}" srcOrd="1" destOrd="0" presId="urn:microsoft.com/office/officeart/2016/7/layout/BasicLinearProcessNumbered"/>
    <dgm:cxn modelId="{0ED4D6D7-7B3B-40CB-8ACD-239B6C8D2F62}" type="presOf" srcId="{D45D7AFD-58DE-441C-A9A9-C73ABA2F0949}" destId="{60FC0054-6347-463B-A68B-729E496C91EC}" srcOrd="0" destOrd="0" presId="urn:microsoft.com/office/officeart/2016/7/layout/BasicLinearProcessNumbered"/>
    <dgm:cxn modelId="{F08C17DD-F4D1-45F0-808F-B8A0AB35F459}" type="presOf" srcId="{66CEDE61-5FFC-4CFC-A559-1C779DD9B8F1}" destId="{4A6AC312-C6F3-4724-9DD2-1849E38F6979}" srcOrd="0" destOrd="0" presId="urn:microsoft.com/office/officeart/2016/7/layout/BasicLinearProcessNumbered"/>
    <dgm:cxn modelId="{CBD0C6E2-9A2A-4221-B25A-C6FD350F95E1}" type="presOf" srcId="{93B45DDB-DB2B-4FC6-AEF0-D2592440C7F9}" destId="{26503803-D809-471E-9576-9C7FDC7AD68E}" srcOrd="1" destOrd="0" presId="urn:microsoft.com/office/officeart/2016/7/layout/BasicLinearProcessNumbered"/>
    <dgm:cxn modelId="{D06334ED-FCB0-4902-830F-9F461331CE7D}" type="presOf" srcId="{764E6DA1-734B-4F16-84B1-19F54FE4BA6A}" destId="{3379F2BE-4378-482E-BC9A-E6E63FBCEC0B}" srcOrd="0" destOrd="0" presId="urn:microsoft.com/office/officeart/2016/7/layout/BasicLinearProcessNumbered"/>
    <dgm:cxn modelId="{58F46BC7-0837-4586-85CF-C031FFD702A8}" type="presParOf" srcId="{4A6AC312-C6F3-4724-9DD2-1849E38F6979}" destId="{81B079F3-C699-4568-941C-6E9C2EA9E8F5}" srcOrd="0" destOrd="0" presId="urn:microsoft.com/office/officeart/2016/7/layout/BasicLinearProcessNumbered"/>
    <dgm:cxn modelId="{3DA27EF6-F5BD-40A3-95D5-4B338AB6E2BE}" type="presParOf" srcId="{81B079F3-C699-4568-941C-6E9C2EA9E8F5}" destId="{EE44C45F-C00F-4A43-9AC6-19A86DF778AD}" srcOrd="0" destOrd="0" presId="urn:microsoft.com/office/officeart/2016/7/layout/BasicLinearProcessNumbered"/>
    <dgm:cxn modelId="{4D15BF7B-930C-40B6-AD3C-82E97D45ECB9}" type="presParOf" srcId="{81B079F3-C699-4568-941C-6E9C2EA9E8F5}" destId="{3379F2BE-4378-482E-BC9A-E6E63FBCEC0B}" srcOrd="1" destOrd="0" presId="urn:microsoft.com/office/officeart/2016/7/layout/BasicLinearProcessNumbered"/>
    <dgm:cxn modelId="{24D3E344-2DF9-47B2-ACD9-B2E3342B07D9}" type="presParOf" srcId="{81B079F3-C699-4568-941C-6E9C2EA9E8F5}" destId="{51B9F7CC-F57C-4C47-9B84-D257FF7D4564}" srcOrd="2" destOrd="0" presId="urn:microsoft.com/office/officeart/2016/7/layout/BasicLinearProcessNumbered"/>
    <dgm:cxn modelId="{ACF933D4-D9CB-4162-9F1A-4C7C5584C752}" type="presParOf" srcId="{81B079F3-C699-4568-941C-6E9C2EA9E8F5}" destId="{26503803-D809-471E-9576-9C7FDC7AD68E}" srcOrd="3" destOrd="0" presId="urn:microsoft.com/office/officeart/2016/7/layout/BasicLinearProcessNumbered"/>
    <dgm:cxn modelId="{F3838B35-ABA8-468C-AFE6-8519B5B5723B}" type="presParOf" srcId="{4A6AC312-C6F3-4724-9DD2-1849E38F6979}" destId="{5664C350-19FD-41A8-98F7-14D9A370F688}" srcOrd="1" destOrd="0" presId="urn:microsoft.com/office/officeart/2016/7/layout/BasicLinearProcessNumbered"/>
    <dgm:cxn modelId="{242156ED-46B8-40F6-B3EB-752BFAB0F2FF}" type="presParOf" srcId="{4A6AC312-C6F3-4724-9DD2-1849E38F6979}" destId="{ECD36998-6138-48FA-BE76-D52AE04FB2E0}" srcOrd="2" destOrd="0" presId="urn:microsoft.com/office/officeart/2016/7/layout/BasicLinearProcessNumbered"/>
    <dgm:cxn modelId="{6C0BC911-C415-422E-BF67-FFDA876B270C}" type="presParOf" srcId="{ECD36998-6138-48FA-BE76-D52AE04FB2E0}" destId="{9FC93642-5D43-4CE2-969A-E3DF6455990B}" srcOrd="0" destOrd="0" presId="urn:microsoft.com/office/officeart/2016/7/layout/BasicLinearProcessNumbered"/>
    <dgm:cxn modelId="{F3719B00-1247-46C6-882B-DFF0A0886E0F}" type="presParOf" srcId="{ECD36998-6138-48FA-BE76-D52AE04FB2E0}" destId="{60FC0054-6347-463B-A68B-729E496C91EC}" srcOrd="1" destOrd="0" presId="urn:microsoft.com/office/officeart/2016/7/layout/BasicLinearProcessNumbered"/>
    <dgm:cxn modelId="{50438029-5847-4E4A-AFC7-4C5059DC83A5}" type="presParOf" srcId="{ECD36998-6138-48FA-BE76-D52AE04FB2E0}" destId="{CE25E180-CA0B-4877-8985-D3A67EEDDBA8}" srcOrd="2" destOrd="0" presId="urn:microsoft.com/office/officeart/2016/7/layout/BasicLinearProcessNumbered"/>
    <dgm:cxn modelId="{4D6B6B6F-83A4-415D-A193-2DEEDCB31E27}" type="presParOf" srcId="{ECD36998-6138-48FA-BE76-D52AE04FB2E0}" destId="{9604D268-B650-455A-A2FA-AA84929DDCE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DB100-B1D9-4030-BBE9-0AB82489CAC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07D761-DC4B-4C11-820F-BA85084185EF}">
      <dgm:prSet/>
      <dgm:spPr/>
      <dgm:t>
        <a:bodyPr/>
        <a:lstStyle/>
        <a:p>
          <a:r>
            <a:rPr lang="it-IT" b="0" i="0" dirty="0"/>
            <a:t>OGNI LINGUAGGIO SERVE PER COMUNICARE.</a:t>
          </a:r>
          <a:endParaRPr lang="en-US" dirty="0"/>
        </a:p>
      </dgm:t>
    </dgm:pt>
    <dgm:pt modelId="{22796846-62F1-4C49-BFA8-B6AAB3BD0AB1}" type="parTrans" cxnId="{E3DF912D-D319-4BE9-BD78-6E799F5115E8}">
      <dgm:prSet/>
      <dgm:spPr/>
      <dgm:t>
        <a:bodyPr/>
        <a:lstStyle/>
        <a:p>
          <a:endParaRPr lang="en-US"/>
        </a:p>
      </dgm:t>
    </dgm:pt>
    <dgm:pt modelId="{610A7B6C-0ED5-4987-AC41-B0F4AF6DA498}" type="sibTrans" cxnId="{E3DF912D-D319-4BE9-BD78-6E799F5115E8}">
      <dgm:prSet/>
      <dgm:spPr/>
      <dgm:t>
        <a:bodyPr/>
        <a:lstStyle/>
        <a:p>
          <a:endParaRPr lang="en-US"/>
        </a:p>
      </dgm:t>
    </dgm:pt>
    <dgm:pt modelId="{775C2600-4327-4233-9EA6-744578E2483A}">
      <dgm:prSet/>
      <dgm:spPr/>
      <dgm:t>
        <a:bodyPr/>
        <a:lstStyle/>
        <a:p>
          <a:r>
            <a:rPr lang="it-IT" b="0" i="0" dirty="0"/>
            <a:t>IL PRIMO LINGUAGGIO CHE IMPARIAMO E’ LA LINGUA MADRE.</a:t>
          </a:r>
          <a:endParaRPr lang="en-US" dirty="0"/>
        </a:p>
      </dgm:t>
    </dgm:pt>
    <dgm:pt modelId="{5DE7AA10-F0F0-424C-9214-C96FE0B51030}" type="parTrans" cxnId="{1F1AD7D0-3C85-4F4B-B483-81F3D53E94FE}">
      <dgm:prSet/>
      <dgm:spPr/>
      <dgm:t>
        <a:bodyPr/>
        <a:lstStyle/>
        <a:p>
          <a:endParaRPr lang="en-US"/>
        </a:p>
      </dgm:t>
    </dgm:pt>
    <dgm:pt modelId="{8250979D-DEB3-48CD-8962-18B266C6E509}" type="sibTrans" cxnId="{1F1AD7D0-3C85-4F4B-B483-81F3D53E94FE}">
      <dgm:prSet/>
      <dgm:spPr/>
      <dgm:t>
        <a:bodyPr/>
        <a:lstStyle/>
        <a:p>
          <a:endParaRPr lang="en-US"/>
        </a:p>
      </dgm:t>
    </dgm:pt>
    <dgm:pt modelId="{2401E975-6456-41BA-9B43-4BEE5CFB11A9}">
      <dgm:prSet/>
      <dgm:spPr/>
      <dgm:t>
        <a:bodyPr/>
        <a:lstStyle/>
        <a:p>
          <a:r>
            <a:rPr lang="it-IT" b="0" i="0" dirty="0"/>
            <a:t>POI A SCUOLA IMPARIAMO A COMUNICARE IN INGLESE.</a:t>
          </a:r>
          <a:endParaRPr lang="en-US" dirty="0"/>
        </a:p>
      </dgm:t>
    </dgm:pt>
    <dgm:pt modelId="{2974F15F-8D3D-4F4A-9A20-A8CEEACAAD52}" type="parTrans" cxnId="{E1540DA6-5FC9-4F60-BA36-ABC096F4CFE9}">
      <dgm:prSet/>
      <dgm:spPr/>
      <dgm:t>
        <a:bodyPr/>
        <a:lstStyle/>
        <a:p>
          <a:endParaRPr lang="en-US"/>
        </a:p>
      </dgm:t>
    </dgm:pt>
    <dgm:pt modelId="{A925C79A-5BAE-4C2F-8010-79F4F87AFB7B}" type="sibTrans" cxnId="{E1540DA6-5FC9-4F60-BA36-ABC096F4CFE9}">
      <dgm:prSet/>
      <dgm:spPr/>
      <dgm:t>
        <a:bodyPr/>
        <a:lstStyle/>
        <a:p>
          <a:endParaRPr lang="en-US"/>
        </a:p>
      </dgm:t>
    </dgm:pt>
    <dgm:pt modelId="{9CF0D7D0-43D2-4258-800D-7220A9FE0239}" type="pres">
      <dgm:prSet presAssocID="{B6BDB100-B1D9-4030-BBE9-0AB82489CA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6BDC37-D54E-4633-B6C2-AE049AC30695}" type="pres">
      <dgm:prSet presAssocID="{C707D761-DC4B-4C11-820F-BA85084185EF}" presName="hierRoot1" presStyleCnt="0"/>
      <dgm:spPr/>
    </dgm:pt>
    <dgm:pt modelId="{12EC7308-0F81-424F-BC44-3915E5D7F0A0}" type="pres">
      <dgm:prSet presAssocID="{C707D761-DC4B-4C11-820F-BA85084185EF}" presName="composite" presStyleCnt="0"/>
      <dgm:spPr/>
    </dgm:pt>
    <dgm:pt modelId="{5361482C-CFE8-4E2F-BDE0-F0891C960624}" type="pres">
      <dgm:prSet presAssocID="{C707D761-DC4B-4C11-820F-BA85084185EF}" presName="background" presStyleLbl="node0" presStyleIdx="0" presStyleCnt="3"/>
      <dgm:spPr/>
    </dgm:pt>
    <dgm:pt modelId="{7CC8C2C8-4DBD-403C-84B8-7488EFF9DFCB}" type="pres">
      <dgm:prSet presAssocID="{C707D761-DC4B-4C11-820F-BA85084185EF}" presName="text" presStyleLbl="fgAcc0" presStyleIdx="0" presStyleCnt="3">
        <dgm:presLayoutVars>
          <dgm:chPref val="3"/>
        </dgm:presLayoutVars>
      </dgm:prSet>
      <dgm:spPr/>
    </dgm:pt>
    <dgm:pt modelId="{9EE2559B-D184-4727-BE08-142B19749AF2}" type="pres">
      <dgm:prSet presAssocID="{C707D761-DC4B-4C11-820F-BA85084185EF}" presName="hierChild2" presStyleCnt="0"/>
      <dgm:spPr/>
    </dgm:pt>
    <dgm:pt modelId="{7C771F32-E013-42DB-95EC-73F425EF78F1}" type="pres">
      <dgm:prSet presAssocID="{775C2600-4327-4233-9EA6-744578E2483A}" presName="hierRoot1" presStyleCnt="0"/>
      <dgm:spPr/>
    </dgm:pt>
    <dgm:pt modelId="{C7926037-62DC-4406-9B55-E6B1FE08E3FE}" type="pres">
      <dgm:prSet presAssocID="{775C2600-4327-4233-9EA6-744578E2483A}" presName="composite" presStyleCnt="0"/>
      <dgm:spPr/>
    </dgm:pt>
    <dgm:pt modelId="{282D30E4-610C-44B7-9469-AE7AAF8D78B5}" type="pres">
      <dgm:prSet presAssocID="{775C2600-4327-4233-9EA6-744578E2483A}" presName="background" presStyleLbl="node0" presStyleIdx="1" presStyleCnt="3"/>
      <dgm:spPr/>
    </dgm:pt>
    <dgm:pt modelId="{731F1C1E-B45F-4DD5-89E9-7FDAACA824E4}" type="pres">
      <dgm:prSet presAssocID="{775C2600-4327-4233-9EA6-744578E2483A}" presName="text" presStyleLbl="fgAcc0" presStyleIdx="1" presStyleCnt="3">
        <dgm:presLayoutVars>
          <dgm:chPref val="3"/>
        </dgm:presLayoutVars>
      </dgm:prSet>
      <dgm:spPr/>
    </dgm:pt>
    <dgm:pt modelId="{F0779E2F-D851-484B-A433-F69ED52E0FD7}" type="pres">
      <dgm:prSet presAssocID="{775C2600-4327-4233-9EA6-744578E2483A}" presName="hierChild2" presStyleCnt="0"/>
      <dgm:spPr/>
    </dgm:pt>
    <dgm:pt modelId="{2F4C9176-093C-4886-B132-27640911E679}" type="pres">
      <dgm:prSet presAssocID="{2401E975-6456-41BA-9B43-4BEE5CFB11A9}" presName="hierRoot1" presStyleCnt="0"/>
      <dgm:spPr/>
    </dgm:pt>
    <dgm:pt modelId="{5588E7FF-400E-4245-9A5B-17FB82757E9B}" type="pres">
      <dgm:prSet presAssocID="{2401E975-6456-41BA-9B43-4BEE5CFB11A9}" presName="composite" presStyleCnt="0"/>
      <dgm:spPr/>
    </dgm:pt>
    <dgm:pt modelId="{53D725AE-5C40-4522-9FDC-726337B01C4A}" type="pres">
      <dgm:prSet presAssocID="{2401E975-6456-41BA-9B43-4BEE5CFB11A9}" presName="background" presStyleLbl="node0" presStyleIdx="2" presStyleCnt="3"/>
      <dgm:spPr/>
    </dgm:pt>
    <dgm:pt modelId="{A9E79938-E34B-4238-A979-06C764DEBCCA}" type="pres">
      <dgm:prSet presAssocID="{2401E975-6456-41BA-9B43-4BEE5CFB11A9}" presName="text" presStyleLbl="fgAcc0" presStyleIdx="2" presStyleCnt="3">
        <dgm:presLayoutVars>
          <dgm:chPref val="3"/>
        </dgm:presLayoutVars>
      </dgm:prSet>
      <dgm:spPr/>
    </dgm:pt>
    <dgm:pt modelId="{16EF850A-591F-41C0-8D31-17C56E19FC26}" type="pres">
      <dgm:prSet presAssocID="{2401E975-6456-41BA-9B43-4BEE5CFB11A9}" presName="hierChild2" presStyleCnt="0"/>
      <dgm:spPr/>
    </dgm:pt>
  </dgm:ptLst>
  <dgm:cxnLst>
    <dgm:cxn modelId="{A8894609-1B60-4369-B925-D350CEA14C31}" type="presOf" srcId="{2401E975-6456-41BA-9B43-4BEE5CFB11A9}" destId="{A9E79938-E34B-4238-A979-06C764DEBCCA}" srcOrd="0" destOrd="0" presId="urn:microsoft.com/office/officeart/2005/8/layout/hierarchy1"/>
    <dgm:cxn modelId="{58D8830E-D10E-40B2-926E-2DA9B0651A34}" type="presOf" srcId="{B6BDB100-B1D9-4030-BBE9-0AB82489CACF}" destId="{9CF0D7D0-43D2-4258-800D-7220A9FE0239}" srcOrd="0" destOrd="0" presId="urn:microsoft.com/office/officeart/2005/8/layout/hierarchy1"/>
    <dgm:cxn modelId="{E3DF912D-D319-4BE9-BD78-6E799F5115E8}" srcId="{B6BDB100-B1D9-4030-BBE9-0AB82489CACF}" destId="{C707D761-DC4B-4C11-820F-BA85084185EF}" srcOrd="0" destOrd="0" parTransId="{22796846-62F1-4C49-BFA8-B6AAB3BD0AB1}" sibTransId="{610A7B6C-0ED5-4987-AC41-B0F4AF6DA498}"/>
    <dgm:cxn modelId="{FD0B9138-9DAB-4671-BA6B-B0A5203FF180}" type="presOf" srcId="{775C2600-4327-4233-9EA6-744578E2483A}" destId="{731F1C1E-B45F-4DD5-89E9-7FDAACA824E4}" srcOrd="0" destOrd="0" presId="urn:microsoft.com/office/officeart/2005/8/layout/hierarchy1"/>
    <dgm:cxn modelId="{E1540DA6-5FC9-4F60-BA36-ABC096F4CFE9}" srcId="{B6BDB100-B1D9-4030-BBE9-0AB82489CACF}" destId="{2401E975-6456-41BA-9B43-4BEE5CFB11A9}" srcOrd="2" destOrd="0" parTransId="{2974F15F-8D3D-4F4A-9A20-A8CEEACAAD52}" sibTransId="{A925C79A-5BAE-4C2F-8010-79F4F87AFB7B}"/>
    <dgm:cxn modelId="{1F1AD7D0-3C85-4F4B-B483-81F3D53E94FE}" srcId="{B6BDB100-B1D9-4030-BBE9-0AB82489CACF}" destId="{775C2600-4327-4233-9EA6-744578E2483A}" srcOrd="1" destOrd="0" parTransId="{5DE7AA10-F0F0-424C-9214-C96FE0B51030}" sibTransId="{8250979D-DEB3-48CD-8962-18B266C6E509}"/>
    <dgm:cxn modelId="{5F4835EA-3879-4A02-BDF1-A74BE14B538B}" type="presOf" srcId="{C707D761-DC4B-4C11-820F-BA85084185EF}" destId="{7CC8C2C8-4DBD-403C-84B8-7488EFF9DFCB}" srcOrd="0" destOrd="0" presId="urn:microsoft.com/office/officeart/2005/8/layout/hierarchy1"/>
    <dgm:cxn modelId="{0F6A5FEC-A582-4EE8-8227-B2A9BDCFC932}" type="presParOf" srcId="{9CF0D7D0-43D2-4258-800D-7220A9FE0239}" destId="{ED6BDC37-D54E-4633-B6C2-AE049AC30695}" srcOrd="0" destOrd="0" presId="urn:microsoft.com/office/officeart/2005/8/layout/hierarchy1"/>
    <dgm:cxn modelId="{D1D0F06D-0D46-465B-B377-B7A6DA44DE0C}" type="presParOf" srcId="{ED6BDC37-D54E-4633-B6C2-AE049AC30695}" destId="{12EC7308-0F81-424F-BC44-3915E5D7F0A0}" srcOrd="0" destOrd="0" presId="urn:microsoft.com/office/officeart/2005/8/layout/hierarchy1"/>
    <dgm:cxn modelId="{0894E519-7025-4CC2-AB54-D504924F0DBB}" type="presParOf" srcId="{12EC7308-0F81-424F-BC44-3915E5D7F0A0}" destId="{5361482C-CFE8-4E2F-BDE0-F0891C960624}" srcOrd="0" destOrd="0" presId="urn:microsoft.com/office/officeart/2005/8/layout/hierarchy1"/>
    <dgm:cxn modelId="{16CA5C19-6C5D-4D7B-A3F3-BCD5EA5A235D}" type="presParOf" srcId="{12EC7308-0F81-424F-BC44-3915E5D7F0A0}" destId="{7CC8C2C8-4DBD-403C-84B8-7488EFF9DFCB}" srcOrd="1" destOrd="0" presId="urn:microsoft.com/office/officeart/2005/8/layout/hierarchy1"/>
    <dgm:cxn modelId="{470D23E5-B3A3-4FF8-B5EE-DAE3CC544B98}" type="presParOf" srcId="{ED6BDC37-D54E-4633-B6C2-AE049AC30695}" destId="{9EE2559B-D184-4727-BE08-142B19749AF2}" srcOrd="1" destOrd="0" presId="urn:microsoft.com/office/officeart/2005/8/layout/hierarchy1"/>
    <dgm:cxn modelId="{76B6B0EB-3A0C-4EB1-AE17-FC46822CFE0A}" type="presParOf" srcId="{9CF0D7D0-43D2-4258-800D-7220A9FE0239}" destId="{7C771F32-E013-42DB-95EC-73F425EF78F1}" srcOrd="1" destOrd="0" presId="urn:microsoft.com/office/officeart/2005/8/layout/hierarchy1"/>
    <dgm:cxn modelId="{C456E525-D3F7-4D0E-B096-33E125D02AC9}" type="presParOf" srcId="{7C771F32-E013-42DB-95EC-73F425EF78F1}" destId="{C7926037-62DC-4406-9B55-E6B1FE08E3FE}" srcOrd="0" destOrd="0" presId="urn:microsoft.com/office/officeart/2005/8/layout/hierarchy1"/>
    <dgm:cxn modelId="{069C0CDC-1D8F-4E4F-B2C4-BF6A41565BCE}" type="presParOf" srcId="{C7926037-62DC-4406-9B55-E6B1FE08E3FE}" destId="{282D30E4-610C-44B7-9469-AE7AAF8D78B5}" srcOrd="0" destOrd="0" presId="urn:microsoft.com/office/officeart/2005/8/layout/hierarchy1"/>
    <dgm:cxn modelId="{67F9AC45-3009-40B3-B660-7A5E117B31CD}" type="presParOf" srcId="{C7926037-62DC-4406-9B55-E6B1FE08E3FE}" destId="{731F1C1E-B45F-4DD5-89E9-7FDAACA824E4}" srcOrd="1" destOrd="0" presId="urn:microsoft.com/office/officeart/2005/8/layout/hierarchy1"/>
    <dgm:cxn modelId="{E102279A-9C1E-478D-86BE-00D60AE80821}" type="presParOf" srcId="{7C771F32-E013-42DB-95EC-73F425EF78F1}" destId="{F0779E2F-D851-484B-A433-F69ED52E0FD7}" srcOrd="1" destOrd="0" presId="urn:microsoft.com/office/officeart/2005/8/layout/hierarchy1"/>
    <dgm:cxn modelId="{4D4D5D5A-3C36-4877-A2B5-43463F72B6D7}" type="presParOf" srcId="{9CF0D7D0-43D2-4258-800D-7220A9FE0239}" destId="{2F4C9176-093C-4886-B132-27640911E679}" srcOrd="2" destOrd="0" presId="urn:microsoft.com/office/officeart/2005/8/layout/hierarchy1"/>
    <dgm:cxn modelId="{23E9CB51-51B9-4CDA-972A-9C215C918705}" type="presParOf" srcId="{2F4C9176-093C-4886-B132-27640911E679}" destId="{5588E7FF-400E-4245-9A5B-17FB82757E9B}" srcOrd="0" destOrd="0" presId="urn:microsoft.com/office/officeart/2005/8/layout/hierarchy1"/>
    <dgm:cxn modelId="{819DB39D-0515-4284-AD03-CAE5988BBB05}" type="presParOf" srcId="{5588E7FF-400E-4245-9A5B-17FB82757E9B}" destId="{53D725AE-5C40-4522-9FDC-726337B01C4A}" srcOrd="0" destOrd="0" presId="urn:microsoft.com/office/officeart/2005/8/layout/hierarchy1"/>
    <dgm:cxn modelId="{08329689-9651-4C8F-9F36-81A6A4FAC74A}" type="presParOf" srcId="{5588E7FF-400E-4245-9A5B-17FB82757E9B}" destId="{A9E79938-E34B-4238-A979-06C764DEBCCA}" srcOrd="1" destOrd="0" presId="urn:microsoft.com/office/officeart/2005/8/layout/hierarchy1"/>
    <dgm:cxn modelId="{F363AFB6-5A6C-46E1-B601-19B5570A435B}" type="presParOf" srcId="{2F4C9176-093C-4886-B132-27640911E679}" destId="{16EF850A-591F-41C0-8D31-17C56E19FC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35B13-F856-4A04-BB74-A13F8F576C3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EF0DAF-9E71-45AA-96DB-C834CBF22198}">
      <dgm:prSet/>
      <dgm:spPr/>
      <dgm:t>
        <a:bodyPr/>
        <a:lstStyle/>
        <a:p>
          <a:r>
            <a:rPr lang="it-IT" b="0" i="0" dirty="0"/>
            <a:t>COSA VUOL DIRE PROGRAMMARE?</a:t>
          </a:r>
          <a:endParaRPr lang="en-US" dirty="0"/>
        </a:p>
      </dgm:t>
    </dgm:pt>
    <dgm:pt modelId="{A14A26DE-AA31-4CCE-A635-B90DF0D5EFB8}" type="parTrans" cxnId="{69B26AFB-57BB-435D-AF6B-4B32121490B7}">
      <dgm:prSet/>
      <dgm:spPr/>
      <dgm:t>
        <a:bodyPr/>
        <a:lstStyle/>
        <a:p>
          <a:endParaRPr lang="en-US"/>
        </a:p>
      </dgm:t>
    </dgm:pt>
    <dgm:pt modelId="{4D0894FA-C1BE-4C28-A2C6-CF48EEE8A886}" type="sibTrans" cxnId="{69B26AFB-57BB-435D-AF6B-4B32121490B7}">
      <dgm:prSet/>
      <dgm:spPr/>
      <dgm:t>
        <a:bodyPr/>
        <a:lstStyle/>
        <a:p>
          <a:endParaRPr lang="en-US" dirty="0"/>
        </a:p>
      </dgm:t>
    </dgm:pt>
    <dgm:pt modelId="{EC1F6BF8-9DE8-4235-88AD-BB7D06F2DDD3}">
      <dgm:prSet/>
      <dgm:spPr/>
      <dgm:t>
        <a:bodyPr/>
        <a:lstStyle/>
        <a:p>
          <a:r>
            <a:rPr lang="it-IT" b="0" i="0" dirty="0"/>
            <a:t>PROGRAMMARE VUOL DIRE FAR FARE AGLI OGGETTI CIO’ CHE VOGLIAMO.</a:t>
          </a:r>
          <a:endParaRPr lang="en-US" dirty="0"/>
        </a:p>
      </dgm:t>
    </dgm:pt>
    <dgm:pt modelId="{3100500E-769B-4BA1-8CC6-4EEF5FA1E48C}" type="parTrans" cxnId="{37D0219B-5A3E-4F83-969D-9B3AA89B8E88}">
      <dgm:prSet/>
      <dgm:spPr/>
      <dgm:t>
        <a:bodyPr/>
        <a:lstStyle/>
        <a:p>
          <a:endParaRPr lang="en-US"/>
        </a:p>
      </dgm:t>
    </dgm:pt>
    <dgm:pt modelId="{2ECA11D7-0620-43D8-81A1-D5BFDBE822C4}" type="sibTrans" cxnId="{37D0219B-5A3E-4F83-969D-9B3AA89B8E88}">
      <dgm:prSet/>
      <dgm:spPr/>
      <dgm:t>
        <a:bodyPr/>
        <a:lstStyle/>
        <a:p>
          <a:endParaRPr lang="en-US"/>
        </a:p>
      </dgm:t>
    </dgm:pt>
    <dgm:pt modelId="{C53A987F-2AED-45FD-90D9-B0FED0A3DA5B}" type="pres">
      <dgm:prSet presAssocID="{A3C35B13-F856-4A04-BB74-A13F8F576C37}" presName="outerComposite" presStyleCnt="0">
        <dgm:presLayoutVars>
          <dgm:chMax val="5"/>
          <dgm:dir/>
          <dgm:resizeHandles val="exact"/>
        </dgm:presLayoutVars>
      </dgm:prSet>
      <dgm:spPr/>
    </dgm:pt>
    <dgm:pt modelId="{F28F82D2-B55B-4E1E-9D41-EA59F978FC55}" type="pres">
      <dgm:prSet presAssocID="{A3C35B13-F856-4A04-BB74-A13F8F576C37}" presName="dummyMaxCanvas" presStyleCnt="0">
        <dgm:presLayoutVars/>
      </dgm:prSet>
      <dgm:spPr/>
    </dgm:pt>
    <dgm:pt modelId="{EE53C3D7-F4E0-4521-8150-44136C5A2D2B}" type="pres">
      <dgm:prSet presAssocID="{A3C35B13-F856-4A04-BB74-A13F8F576C37}" presName="TwoNodes_1" presStyleLbl="node1" presStyleIdx="0" presStyleCnt="2">
        <dgm:presLayoutVars>
          <dgm:bulletEnabled val="1"/>
        </dgm:presLayoutVars>
      </dgm:prSet>
      <dgm:spPr/>
    </dgm:pt>
    <dgm:pt modelId="{052B50BC-0F03-4C05-A5C7-1365D27806B1}" type="pres">
      <dgm:prSet presAssocID="{A3C35B13-F856-4A04-BB74-A13F8F576C37}" presName="TwoNodes_2" presStyleLbl="node1" presStyleIdx="1" presStyleCnt="2">
        <dgm:presLayoutVars>
          <dgm:bulletEnabled val="1"/>
        </dgm:presLayoutVars>
      </dgm:prSet>
      <dgm:spPr/>
    </dgm:pt>
    <dgm:pt modelId="{3E56BCF7-A58C-416B-B3B4-993388636C9D}" type="pres">
      <dgm:prSet presAssocID="{A3C35B13-F856-4A04-BB74-A13F8F576C37}" presName="TwoConn_1-2" presStyleLbl="fgAccFollowNode1" presStyleIdx="0" presStyleCnt="1">
        <dgm:presLayoutVars>
          <dgm:bulletEnabled val="1"/>
        </dgm:presLayoutVars>
      </dgm:prSet>
      <dgm:spPr/>
    </dgm:pt>
    <dgm:pt modelId="{AD33492B-BC6B-42BF-84C7-2EEFF219CB18}" type="pres">
      <dgm:prSet presAssocID="{A3C35B13-F856-4A04-BB74-A13F8F576C37}" presName="TwoNodes_1_text" presStyleLbl="node1" presStyleIdx="1" presStyleCnt="2">
        <dgm:presLayoutVars>
          <dgm:bulletEnabled val="1"/>
        </dgm:presLayoutVars>
      </dgm:prSet>
      <dgm:spPr/>
    </dgm:pt>
    <dgm:pt modelId="{7895A5D9-97B7-4185-A367-CD2D9B602953}" type="pres">
      <dgm:prSet presAssocID="{A3C35B13-F856-4A04-BB74-A13F8F576C3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8B6C03F-EA55-4943-A960-23ACD637CD5F}" type="presOf" srcId="{C6EF0DAF-9E71-45AA-96DB-C834CBF22198}" destId="{AD33492B-BC6B-42BF-84C7-2EEFF219CB18}" srcOrd="1" destOrd="0" presId="urn:microsoft.com/office/officeart/2005/8/layout/vProcess5"/>
    <dgm:cxn modelId="{21AB465A-4EF9-4E12-946D-097AF06BAF87}" type="presOf" srcId="{A3C35B13-F856-4A04-BB74-A13F8F576C37}" destId="{C53A987F-2AED-45FD-90D9-B0FED0A3DA5B}" srcOrd="0" destOrd="0" presId="urn:microsoft.com/office/officeart/2005/8/layout/vProcess5"/>
    <dgm:cxn modelId="{E7B9808D-7329-41DD-AC5A-BBC733C9F9A2}" type="presOf" srcId="{EC1F6BF8-9DE8-4235-88AD-BB7D06F2DDD3}" destId="{7895A5D9-97B7-4185-A367-CD2D9B602953}" srcOrd="1" destOrd="0" presId="urn:microsoft.com/office/officeart/2005/8/layout/vProcess5"/>
    <dgm:cxn modelId="{37D0219B-5A3E-4F83-969D-9B3AA89B8E88}" srcId="{A3C35B13-F856-4A04-BB74-A13F8F576C37}" destId="{EC1F6BF8-9DE8-4235-88AD-BB7D06F2DDD3}" srcOrd="1" destOrd="0" parTransId="{3100500E-769B-4BA1-8CC6-4EEF5FA1E48C}" sibTransId="{2ECA11D7-0620-43D8-81A1-D5BFDBE822C4}"/>
    <dgm:cxn modelId="{50B656D6-2638-43C3-9B88-05765725E161}" type="presOf" srcId="{C6EF0DAF-9E71-45AA-96DB-C834CBF22198}" destId="{EE53C3D7-F4E0-4521-8150-44136C5A2D2B}" srcOrd="0" destOrd="0" presId="urn:microsoft.com/office/officeart/2005/8/layout/vProcess5"/>
    <dgm:cxn modelId="{F1A408DA-5872-4265-8A9D-E4A90E6997D4}" type="presOf" srcId="{EC1F6BF8-9DE8-4235-88AD-BB7D06F2DDD3}" destId="{052B50BC-0F03-4C05-A5C7-1365D27806B1}" srcOrd="0" destOrd="0" presId="urn:microsoft.com/office/officeart/2005/8/layout/vProcess5"/>
    <dgm:cxn modelId="{5424D2F4-A5FF-4365-91C4-28E4A810C976}" type="presOf" srcId="{4D0894FA-C1BE-4C28-A2C6-CF48EEE8A886}" destId="{3E56BCF7-A58C-416B-B3B4-993388636C9D}" srcOrd="0" destOrd="0" presId="urn:microsoft.com/office/officeart/2005/8/layout/vProcess5"/>
    <dgm:cxn modelId="{69B26AFB-57BB-435D-AF6B-4B32121490B7}" srcId="{A3C35B13-F856-4A04-BB74-A13F8F576C37}" destId="{C6EF0DAF-9E71-45AA-96DB-C834CBF22198}" srcOrd="0" destOrd="0" parTransId="{A14A26DE-AA31-4CCE-A635-B90DF0D5EFB8}" sibTransId="{4D0894FA-C1BE-4C28-A2C6-CF48EEE8A886}"/>
    <dgm:cxn modelId="{F12EC1C0-1875-44D2-A116-6662D7342521}" type="presParOf" srcId="{C53A987F-2AED-45FD-90D9-B0FED0A3DA5B}" destId="{F28F82D2-B55B-4E1E-9D41-EA59F978FC55}" srcOrd="0" destOrd="0" presId="urn:microsoft.com/office/officeart/2005/8/layout/vProcess5"/>
    <dgm:cxn modelId="{17E1A8A8-DE90-4018-9312-EC65F77032EE}" type="presParOf" srcId="{C53A987F-2AED-45FD-90D9-B0FED0A3DA5B}" destId="{EE53C3D7-F4E0-4521-8150-44136C5A2D2B}" srcOrd="1" destOrd="0" presId="urn:microsoft.com/office/officeart/2005/8/layout/vProcess5"/>
    <dgm:cxn modelId="{0A598164-39EA-4A0F-A7FF-A2ECD2F86883}" type="presParOf" srcId="{C53A987F-2AED-45FD-90D9-B0FED0A3DA5B}" destId="{052B50BC-0F03-4C05-A5C7-1365D27806B1}" srcOrd="2" destOrd="0" presId="urn:microsoft.com/office/officeart/2005/8/layout/vProcess5"/>
    <dgm:cxn modelId="{EBAF9BF2-A5C8-4448-8D17-564D06343720}" type="presParOf" srcId="{C53A987F-2AED-45FD-90D9-B0FED0A3DA5B}" destId="{3E56BCF7-A58C-416B-B3B4-993388636C9D}" srcOrd="3" destOrd="0" presId="urn:microsoft.com/office/officeart/2005/8/layout/vProcess5"/>
    <dgm:cxn modelId="{CE68BF64-E73B-4C35-B1EB-E3FA0C2FCD55}" type="presParOf" srcId="{C53A987F-2AED-45FD-90D9-B0FED0A3DA5B}" destId="{AD33492B-BC6B-42BF-84C7-2EEFF219CB18}" srcOrd="4" destOrd="0" presId="urn:microsoft.com/office/officeart/2005/8/layout/vProcess5"/>
    <dgm:cxn modelId="{708E35C9-C0D4-45BF-B093-156D8B3B953E}" type="presParOf" srcId="{C53A987F-2AED-45FD-90D9-B0FED0A3DA5B}" destId="{7895A5D9-97B7-4185-A367-CD2D9B60295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32DE0-25C0-493D-A009-ABED6E8347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39FDE6-D37B-47BB-ADD4-C512747AD68E}">
      <dgm:prSet/>
      <dgm:spPr/>
      <dgm:t>
        <a:bodyPr/>
        <a:lstStyle/>
        <a:p>
          <a:r>
            <a:rPr lang="it-IT" b="0" i="0" dirty="0"/>
            <a:t>CONTENGONO UN MICROPROCESSORE PROGRAMMATO PER ESEGUIRE I COMANDI….ATTRAVERSO IL LINGUAGGIO DELLE COSE.</a:t>
          </a:r>
          <a:endParaRPr lang="en-US" dirty="0"/>
        </a:p>
      </dgm:t>
    </dgm:pt>
    <dgm:pt modelId="{F50E57CB-B06E-4C7D-8883-5A83DF5AED33}" type="parTrans" cxnId="{5FFBC73C-7AC7-4AC4-A3FD-89D88A837FA3}">
      <dgm:prSet/>
      <dgm:spPr/>
      <dgm:t>
        <a:bodyPr/>
        <a:lstStyle/>
        <a:p>
          <a:endParaRPr lang="en-US"/>
        </a:p>
      </dgm:t>
    </dgm:pt>
    <dgm:pt modelId="{C06C6DB8-64EC-4264-A843-8489538A607F}" type="sibTrans" cxnId="{5FFBC73C-7AC7-4AC4-A3FD-89D88A837FA3}">
      <dgm:prSet/>
      <dgm:spPr/>
      <dgm:t>
        <a:bodyPr/>
        <a:lstStyle/>
        <a:p>
          <a:endParaRPr lang="en-US"/>
        </a:p>
      </dgm:t>
    </dgm:pt>
    <dgm:pt modelId="{8D619B53-4FE5-4D5C-8E4E-B4108627BB1B}">
      <dgm:prSet/>
      <dgm:spPr/>
      <dgm:t>
        <a:bodyPr/>
        <a:lstStyle/>
        <a:p>
          <a:r>
            <a:rPr lang="it-IT" b="0" i="0" dirty="0"/>
            <a:t>QUESTI COMANDI CHE DIAMO ,IL COMPUTER LI ESEGUE E NOI POSSIAMO REALIZZARE GIOCHI,ANIMAZIONI,APPLICAZIONI….</a:t>
          </a:r>
          <a:endParaRPr lang="en-US" dirty="0"/>
        </a:p>
      </dgm:t>
    </dgm:pt>
    <dgm:pt modelId="{84246411-2B53-4384-AFED-4D2CB20ED0F7}" type="parTrans" cxnId="{43F5B55F-CED7-4286-B99B-842FAF498B86}">
      <dgm:prSet/>
      <dgm:spPr/>
      <dgm:t>
        <a:bodyPr/>
        <a:lstStyle/>
        <a:p>
          <a:endParaRPr lang="en-US"/>
        </a:p>
      </dgm:t>
    </dgm:pt>
    <dgm:pt modelId="{2977ADD2-4662-4552-8DA7-62C83FBCF27C}" type="sibTrans" cxnId="{43F5B55F-CED7-4286-B99B-842FAF498B86}">
      <dgm:prSet/>
      <dgm:spPr/>
      <dgm:t>
        <a:bodyPr/>
        <a:lstStyle/>
        <a:p>
          <a:endParaRPr lang="en-US"/>
        </a:p>
      </dgm:t>
    </dgm:pt>
    <dgm:pt modelId="{1AD4E00F-5868-4948-908E-FA29979503C9}" type="pres">
      <dgm:prSet presAssocID="{9B632DE0-25C0-493D-A009-ABED6E834717}" presName="linear" presStyleCnt="0">
        <dgm:presLayoutVars>
          <dgm:animLvl val="lvl"/>
          <dgm:resizeHandles val="exact"/>
        </dgm:presLayoutVars>
      </dgm:prSet>
      <dgm:spPr/>
    </dgm:pt>
    <dgm:pt modelId="{07369204-8A3C-4B12-8F16-9F4C57B15F9A}" type="pres">
      <dgm:prSet presAssocID="{2C39FDE6-D37B-47BB-ADD4-C512747AD6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11FB5A-89AF-4EBA-9AF6-64671FF37DF8}" type="pres">
      <dgm:prSet presAssocID="{C06C6DB8-64EC-4264-A843-8489538A607F}" presName="spacer" presStyleCnt="0"/>
      <dgm:spPr/>
    </dgm:pt>
    <dgm:pt modelId="{09577DA4-6521-4009-AABB-5A8EF6A07FD4}" type="pres">
      <dgm:prSet presAssocID="{8D619B53-4FE5-4D5C-8E4E-B4108627BB1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97A1E00-933C-47D5-8390-AD4E2F5FBC95}" type="presOf" srcId="{9B632DE0-25C0-493D-A009-ABED6E834717}" destId="{1AD4E00F-5868-4948-908E-FA29979503C9}" srcOrd="0" destOrd="0" presId="urn:microsoft.com/office/officeart/2005/8/layout/vList2"/>
    <dgm:cxn modelId="{5FFBC73C-7AC7-4AC4-A3FD-89D88A837FA3}" srcId="{9B632DE0-25C0-493D-A009-ABED6E834717}" destId="{2C39FDE6-D37B-47BB-ADD4-C512747AD68E}" srcOrd="0" destOrd="0" parTransId="{F50E57CB-B06E-4C7D-8883-5A83DF5AED33}" sibTransId="{C06C6DB8-64EC-4264-A843-8489538A607F}"/>
    <dgm:cxn modelId="{43F5B55F-CED7-4286-B99B-842FAF498B86}" srcId="{9B632DE0-25C0-493D-A009-ABED6E834717}" destId="{8D619B53-4FE5-4D5C-8E4E-B4108627BB1B}" srcOrd="1" destOrd="0" parTransId="{84246411-2B53-4384-AFED-4D2CB20ED0F7}" sibTransId="{2977ADD2-4662-4552-8DA7-62C83FBCF27C}"/>
    <dgm:cxn modelId="{B2ACE5A6-6793-4FB2-BF31-8E60925A4CED}" type="presOf" srcId="{2C39FDE6-D37B-47BB-ADD4-C512747AD68E}" destId="{07369204-8A3C-4B12-8F16-9F4C57B15F9A}" srcOrd="0" destOrd="0" presId="urn:microsoft.com/office/officeart/2005/8/layout/vList2"/>
    <dgm:cxn modelId="{F46112F0-EA4E-4369-9A45-77C124626451}" type="presOf" srcId="{8D619B53-4FE5-4D5C-8E4E-B4108627BB1B}" destId="{09577DA4-6521-4009-AABB-5A8EF6A07FD4}" srcOrd="0" destOrd="0" presId="urn:microsoft.com/office/officeart/2005/8/layout/vList2"/>
    <dgm:cxn modelId="{CAA48898-8661-4017-B636-697513880C94}" type="presParOf" srcId="{1AD4E00F-5868-4948-908E-FA29979503C9}" destId="{07369204-8A3C-4B12-8F16-9F4C57B15F9A}" srcOrd="0" destOrd="0" presId="urn:microsoft.com/office/officeart/2005/8/layout/vList2"/>
    <dgm:cxn modelId="{6A982EF1-E827-4EAD-B1D7-E8F4B2B19354}" type="presParOf" srcId="{1AD4E00F-5868-4948-908E-FA29979503C9}" destId="{E511FB5A-89AF-4EBA-9AF6-64671FF37DF8}" srcOrd="1" destOrd="0" presId="urn:microsoft.com/office/officeart/2005/8/layout/vList2"/>
    <dgm:cxn modelId="{E7C64D9B-D7A6-4430-9024-C20693753CA7}" type="presParOf" srcId="{1AD4E00F-5868-4948-908E-FA29979503C9}" destId="{09577DA4-6521-4009-AABB-5A8EF6A07F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0434E-46F7-405F-AD63-CC11EAE29C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7A257F-0A1C-4BE2-B712-133AF3B0C424}">
      <dgm:prSet/>
      <dgm:spPr/>
      <dgm:t>
        <a:bodyPr/>
        <a:lstStyle/>
        <a:p>
          <a:r>
            <a:rPr lang="it-IT" b="0" i="0" dirty="0"/>
            <a:t>GIOCANDO A PROGRAMMARE SI IMPARA AD USARE LA LOGICA,A RISOLVERE PROBLEMI E A SVILUPPARE IL PENSIERO COMPUTAZIONALE.</a:t>
          </a:r>
          <a:endParaRPr lang="en-US" dirty="0"/>
        </a:p>
      </dgm:t>
    </dgm:pt>
    <dgm:pt modelId="{7FAC207B-5E0B-4111-AE79-44552A5033A4}" type="parTrans" cxnId="{51057882-790E-47CE-98E7-19F14EDE58A6}">
      <dgm:prSet/>
      <dgm:spPr/>
      <dgm:t>
        <a:bodyPr/>
        <a:lstStyle/>
        <a:p>
          <a:endParaRPr lang="en-US"/>
        </a:p>
      </dgm:t>
    </dgm:pt>
    <dgm:pt modelId="{7CED004E-C296-4B08-8F06-2D07AC66FF03}" type="sibTrans" cxnId="{51057882-790E-47CE-98E7-19F14EDE58A6}">
      <dgm:prSet/>
      <dgm:spPr/>
      <dgm:t>
        <a:bodyPr/>
        <a:lstStyle/>
        <a:p>
          <a:endParaRPr lang="en-US"/>
        </a:p>
      </dgm:t>
    </dgm:pt>
    <dgm:pt modelId="{F5088981-FAF8-4FB6-AF1A-47E7C7A3E32D}">
      <dgm:prSet/>
      <dgm:spPr/>
      <dgm:t>
        <a:bodyPr/>
        <a:lstStyle/>
        <a:p>
          <a:r>
            <a:rPr lang="it-IT" b="0" i="0" dirty="0"/>
            <a:t>MA COS’E’ IL PENSIERO COMPUTAZIONALE?</a:t>
          </a:r>
          <a:endParaRPr lang="en-US" dirty="0"/>
        </a:p>
      </dgm:t>
    </dgm:pt>
    <dgm:pt modelId="{F7ABAFDA-0058-4897-9A3A-2548FF08A66C}" type="parTrans" cxnId="{41D2168C-B22C-4940-BF5E-799D6C93B97A}">
      <dgm:prSet/>
      <dgm:spPr/>
      <dgm:t>
        <a:bodyPr/>
        <a:lstStyle/>
        <a:p>
          <a:endParaRPr lang="en-US"/>
        </a:p>
      </dgm:t>
    </dgm:pt>
    <dgm:pt modelId="{65B3CF8F-FB5C-4FE6-96BE-E3052D62B451}" type="sibTrans" cxnId="{41D2168C-B22C-4940-BF5E-799D6C93B97A}">
      <dgm:prSet/>
      <dgm:spPr/>
      <dgm:t>
        <a:bodyPr/>
        <a:lstStyle/>
        <a:p>
          <a:endParaRPr lang="en-US"/>
        </a:p>
      </dgm:t>
    </dgm:pt>
    <dgm:pt modelId="{46424889-EF42-43BE-8285-CD71BDD82677}">
      <dgm:prSet/>
      <dgm:spPr/>
      <dgm:t>
        <a:bodyPr/>
        <a:lstStyle/>
        <a:p>
          <a:r>
            <a:rPr lang="it-IT" b="0" i="0" dirty="0"/>
            <a:t>E’ UN MODO DI PENSARE CHE CI AIUTA A FORMULARE SOLUZIONI COSTRUTTIVE A PROBLEMI CHE DOBBIAMO RISOLVERE.</a:t>
          </a:r>
          <a:endParaRPr lang="en-US" dirty="0"/>
        </a:p>
      </dgm:t>
    </dgm:pt>
    <dgm:pt modelId="{C44A6E8D-C313-4715-A5BC-C5B7A74F02D2}" type="parTrans" cxnId="{EE0B83CA-2265-41DD-8391-F3154D50C9DB}">
      <dgm:prSet/>
      <dgm:spPr/>
      <dgm:t>
        <a:bodyPr/>
        <a:lstStyle/>
        <a:p>
          <a:endParaRPr lang="en-US"/>
        </a:p>
      </dgm:t>
    </dgm:pt>
    <dgm:pt modelId="{D740C639-98FA-4CC9-A9ED-A60353B47D08}" type="sibTrans" cxnId="{EE0B83CA-2265-41DD-8391-F3154D50C9DB}">
      <dgm:prSet/>
      <dgm:spPr/>
      <dgm:t>
        <a:bodyPr/>
        <a:lstStyle/>
        <a:p>
          <a:endParaRPr lang="en-US"/>
        </a:p>
      </dgm:t>
    </dgm:pt>
    <dgm:pt modelId="{DF703FAA-679A-4BCC-8F7E-BCC1B151DE57}">
      <dgm:prSet/>
      <dgm:spPr/>
      <dgm:t>
        <a:bodyPr/>
        <a:lstStyle/>
        <a:p>
          <a:r>
            <a:rPr lang="it-IT" b="0" i="0" dirty="0"/>
            <a:t>E’ UNO STRUMENTO CHE CI CONSENTE DI PASSARE DA UN’IDEA AL PROCEDIMENTO PER REALIZZARLA.</a:t>
          </a:r>
          <a:endParaRPr lang="en-US" dirty="0"/>
        </a:p>
      </dgm:t>
    </dgm:pt>
    <dgm:pt modelId="{98B40F19-9BE8-48D5-9F4C-61837CC5154D}" type="parTrans" cxnId="{BE3BFCE1-4497-4C7C-BABA-C92DB7AB45F9}">
      <dgm:prSet/>
      <dgm:spPr/>
      <dgm:t>
        <a:bodyPr/>
        <a:lstStyle/>
        <a:p>
          <a:endParaRPr lang="en-US"/>
        </a:p>
      </dgm:t>
    </dgm:pt>
    <dgm:pt modelId="{7B2BC99B-D30A-496C-8D1A-E115EC487798}" type="sibTrans" cxnId="{BE3BFCE1-4497-4C7C-BABA-C92DB7AB45F9}">
      <dgm:prSet/>
      <dgm:spPr/>
      <dgm:t>
        <a:bodyPr/>
        <a:lstStyle/>
        <a:p>
          <a:endParaRPr lang="en-US"/>
        </a:p>
      </dgm:t>
    </dgm:pt>
    <dgm:pt modelId="{19C600CE-7F49-48DD-B02C-0B4527BF286B}" type="pres">
      <dgm:prSet presAssocID="{8680434E-46F7-405F-AD63-CC11EAE29C7C}" presName="root" presStyleCnt="0">
        <dgm:presLayoutVars>
          <dgm:dir/>
          <dgm:resizeHandles val="exact"/>
        </dgm:presLayoutVars>
      </dgm:prSet>
      <dgm:spPr/>
    </dgm:pt>
    <dgm:pt modelId="{C1A282D0-3ED6-480C-ABA3-34AF50909CFF}" type="pres">
      <dgm:prSet presAssocID="{0F7A257F-0A1C-4BE2-B712-133AF3B0C424}" presName="compNode" presStyleCnt="0"/>
      <dgm:spPr/>
    </dgm:pt>
    <dgm:pt modelId="{EEE6CE3C-EAAC-4D3E-9C36-8831D10EDA75}" type="pres">
      <dgm:prSet presAssocID="{0F7A257F-0A1C-4BE2-B712-133AF3B0C424}" presName="bgRect" presStyleLbl="bgShp" presStyleIdx="0" presStyleCnt="4"/>
      <dgm:spPr/>
    </dgm:pt>
    <dgm:pt modelId="{67D8FA1B-15D7-418C-8D56-D53099CF6CD8}" type="pres">
      <dgm:prSet presAssocID="{0F7A257F-0A1C-4BE2-B712-133AF3B0C4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EC510A3-4A81-43BC-B008-ADD60DB42D26}" type="pres">
      <dgm:prSet presAssocID="{0F7A257F-0A1C-4BE2-B712-133AF3B0C424}" presName="spaceRect" presStyleCnt="0"/>
      <dgm:spPr/>
    </dgm:pt>
    <dgm:pt modelId="{9073079B-F4E2-45F4-9A94-C411FA82BF75}" type="pres">
      <dgm:prSet presAssocID="{0F7A257F-0A1C-4BE2-B712-133AF3B0C424}" presName="parTx" presStyleLbl="revTx" presStyleIdx="0" presStyleCnt="4">
        <dgm:presLayoutVars>
          <dgm:chMax val="0"/>
          <dgm:chPref val="0"/>
        </dgm:presLayoutVars>
      </dgm:prSet>
      <dgm:spPr/>
    </dgm:pt>
    <dgm:pt modelId="{CB9477CC-5D88-4073-99A9-98D63AFEF5D3}" type="pres">
      <dgm:prSet presAssocID="{7CED004E-C296-4B08-8F06-2D07AC66FF03}" presName="sibTrans" presStyleCnt="0"/>
      <dgm:spPr/>
    </dgm:pt>
    <dgm:pt modelId="{3AB9C3B6-4DA9-44F2-9FFE-21DAC75CDF85}" type="pres">
      <dgm:prSet presAssocID="{F5088981-FAF8-4FB6-AF1A-47E7C7A3E32D}" presName="compNode" presStyleCnt="0"/>
      <dgm:spPr/>
    </dgm:pt>
    <dgm:pt modelId="{7D833164-1625-460C-9667-04DB27D4BE38}" type="pres">
      <dgm:prSet presAssocID="{F5088981-FAF8-4FB6-AF1A-47E7C7A3E32D}" presName="bgRect" presStyleLbl="bgShp" presStyleIdx="1" presStyleCnt="4"/>
      <dgm:spPr/>
    </dgm:pt>
    <dgm:pt modelId="{CAEF5FCA-9B7E-46E8-ABED-C17BC3607EA5}" type="pres">
      <dgm:prSet presAssocID="{F5088981-FAF8-4FB6-AF1A-47E7C7A3E3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11067C6-E9E9-43EF-A274-D77145F75BBA}" type="pres">
      <dgm:prSet presAssocID="{F5088981-FAF8-4FB6-AF1A-47E7C7A3E32D}" presName="spaceRect" presStyleCnt="0"/>
      <dgm:spPr/>
    </dgm:pt>
    <dgm:pt modelId="{92081548-59E1-4A22-8B9B-D9B379FB2F4D}" type="pres">
      <dgm:prSet presAssocID="{F5088981-FAF8-4FB6-AF1A-47E7C7A3E32D}" presName="parTx" presStyleLbl="revTx" presStyleIdx="1" presStyleCnt="4">
        <dgm:presLayoutVars>
          <dgm:chMax val="0"/>
          <dgm:chPref val="0"/>
        </dgm:presLayoutVars>
      </dgm:prSet>
      <dgm:spPr/>
    </dgm:pt>
    <dgm:pt modelId="{8E7BC489-8264-4853-A2C8-CC452F29035E}" type="pres">
      <dgm:prSet presAssocID="{65B3CF8F-FB5C-4FE6-96BE-E3052D62B451}" presName="sibTrans" presStyleCnt="0"/>
      <dgm:spPr/>
    </dgm:pt>
    <dgm:pt modelId="{80C7A342-861A-4BF9-BE0C-7C4E58F0490A}" type="pres">
      <dgm:prSet presAssocID="{46424889-EF42-43BE-8285-CD71BDD82677}" presName="compNode" presStyleCnt="0"/>
      <dgm:spPr/>
    </dgm:pt>
    <dgm:pt modelId="{3680FA06-235B-4929-AC0A-CB8E7B7422C2}" type="pres">
      <dgm:prSet presAssocID="{46424889-EF42-43BE-8285-CD71BDD82677}" presName="bgRect" presStyleLbl="bgShp" presStyleIdx="2" presStyleCnt="4"/>
      <dgm:spPr/>
    </dgm:pt>
    <dgm:pt modelId="{5B286190-3B9D-4965-84A7-6499880995AA}" type="pres">
      <dgm:prSet presAssocID="{46424889-EF42-43BE-8285-CD71BDD826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15FC1538-2F4E-4FCB-AFA8-AFB8538366A7}" type="pres">
      <dgm:prSet presAssocID="{46424889-EF42-43BE-8285-CD71BDD82677}" presName="spaceRect" presStyleCnt="0"/>
      <dgm:spPr/>
    </dgm:pt>
    <dgm:pt modelId="{5C4A5EB9-1064-4A9C-BB54-5542E667BC88}" type="pres">
      <dgm:prSet presAssocID="{46424889-EF42-43BE-8285-CD71BDD82677}" presName="parTx" presStyleLbl="revTx" presStyleIdx="2" presStyleCnt="4">
        <dgm:presLayoutVars>
          <dgm:chMax val="0"/>
          <dgm:chPref val="0"/>
        </dgm:presLayoutVars>
      </dgm:prSet>
      <dgm:spPr/>
    </dgm:pt>
    <dgm:pt modelId="{C83AA427-A965-4347-B86B-3707209707C8}" type="pres">
      <dgm:prSet presAssocID="{D740C639-98FA-4CC9-A9ED-A60353B47D08}" presName="sibTrans" presStyleCnt="0"/>
      <dgm:spPr/>
    </dgm:pt>
    <dgm:pt modelId="{1C9DECED-347C-46FC-9B86-65A99960891D}" type="pres">
      <dgm:prSet presAssocID="{DF703FAA-679A-4BCC-8F7E-BCC1B151DE57}" presName="compNode" presStyleCnt="0"/>
      <dgm:spPr/>
    </dgm:pt>
    <dgm:pt modelId="{5B28FDC6-D8CC-4464-9624-D247A0AA861D}" type="pres">
      <dgm:prSet presAssocID="{DF703FAA-679A-4BCC-8F7E-BCC1B151DE57}" presName="bgRect" presStyleLbl="bgShp" presStyleIdx="3" presStyleCnt="4"/>
      <dgm:spPr/>
    </dgm:pt>
    <dgm:pt modelId="{67A94ECC-BAA1-4ACB-8BD8-FE6793E005FA}" type="pres">
      <dgm:prSet presAssocID="{DF703FAA-679A-4BCC-8F7E-BCC1B151DE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BA26697-2B22-4D84-86E9-A7DC2FC9260F}" type="pres">
      <dgm:prSet presAssocID="{DF703FAA-679A-4BCC-8F7E-BCC1B151DE57}" presName="spaceRect" presStyleCnt="0"/>
      <dgm:spPr/>
    </dgm:pt>
    <dgm:pt modelId="{04A23B77-EF1C-4519-A245-24DD47375A60}" type="pres">
      <dgm:prSet presAssocID="{DF703FAA-679A-4BCC-8F7E-BCC1B151DE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A91B22-F634-49FB-B3CC-28D8AB766AB1}" type="presOf" srcId="{46424889-EF42-43BE-8285-CD71BDD82677}" destId="{5C4A5EB9-1064-4A9C-BB54-5542E667BC88}" srcOrd="0" destOrd="0" presId="urn:microsoft.com/office/officeart/2018/2/layout/IconVerticalSolidList"/>
    <dgm:cxn modelId="{E39F7F3B-4FD2-45A7-8CF2-947AA15C79CC}" type="presOf" srcId="{0F7A257F-0A1C-4BE2-B712-133AF3B0C424}" destId="{9073079B-F4E2-45F4-9A94-C411FA82BF75}" srcOrd="0" destOrd="0" presId="urn:microsoft.com/office/officeart/2018/2/layout/IconVerticalSolidList"/>
    <dgm:cxn modelId="{51057882-790E-47CE-98E7-19F14EDE58A6}" srcId="{8680434E-46F7-405F-AD63-CC11EAE29C7C}" destId="{0F7A257F-0A1C-4BE2-B712-133AF3B0C424}" srcOrd="0" destOrd="0" parTransId="{7FAC207B-5E0B-4111-AE79-44552A5033A4}" sibTransId="{7CED004E-C296-4B08-8F06-2D07AC66FF03}"/>
    <dgm:cxn modelId="{764F6F84-8C7B-44D9-AACE-3FEEE4DADDAB}" type="presOf" srcId="{F5088981-FAF8-4FB6-AF1A-47E7C7A3E32D}" destId="{92081548-59E1-4A22-8B9B-D9B379FB2F4D}" srcOrd="0" destOrd="0" presId="urn:microsoft.com/office/officeart/2018/2/layout/IconVerticalSolidList"/>
    <dgm:cxn modelId="{41D2168C-B22C-4940-BF5E-799D6C93B97A}" srcId="{8680434E-46F7-405F-AD63-CC11EAE29C7C}" destId="{F5088981-FAF8-4FB6-AF1A-47E7C7A3E32D}" srcOrd="1" destOrd="0" parTransId="{F7ABAFDA-0058-4897-9A3A-2548FF08A66C}" sibTransId="{65B3CF8F-FB5C-4FE6-96BE-E3052D62B451}"/>
    <dgm:cxn modelId="{5D0FB2A9-B863-4829-A471-8B0B9D9E5982}" type="presOf" srcId="{DF703FAA-679A-4BCC-8F7E-BCC1B151DE57}" destId="{04A23B77-EF1C-4519-A245-24DD47375A60}" srcOrd="0" destOrd="0" presId="urn:microsoft.com/office/officeart/2018/2/layout/IconVerticalSolidList"/>
    <dgm:cxn modelId="{9F347FB6-8213-425D-B248-ACE8FB180DA2}" type="presOf" srcId="{8680434E-46F7-405F-AD63-CC11EAE29C7C}" destId="{19C600CE-7F49-48DD-B02C-0B4527BF286B}" srcOrd="0" destOrd="0" presId="urn:microsoft.com/office/officeart/2018/2/layout/IconVerticalSolidList"/>
    <dgm:cxn modelId="{EE0B83CA-2265-41DD-8391-F3154D50C9DB}" srcId="{8680434E-46F7-405F-AD63-CC11EAE29C7C}" destId="{46424889-EF42-43BE-8285-CD71BDD82677}" srcOrd="2" destOrd="0" parTransId="{C44A6E8D-C313-4715-A5BC-C5B7A74F02D2}" sibTransId="{D740C639-98FA-4CC9-A9ED-A60353B47D08}"/>
    <dgm:cxn modelId="{BE3BFCE1-4497-4C7C-BABA-C92DB7AB45F9}" srcId="{8680434E-46F7-405F-AD63-CC11EAE29C7C}" destId="{DF703FAA-679A-4BCC-8F7E-BCC1B151DE57}" srcOrd="3" destOrd="0" parTransId="{98B40F19-9BE8-48D5-9F4C-61837CC5154D}" sibTransId="{7B2BC99B-D30A-496C-8D1A-E115EC487798}"/>
    <dgm:cxn modelId="{5B3109DD-1F9B-4D0F-A89B-B66DF14DA3A7}" type="presParOf" srcId="{19C600CE-7F49-48DD-B02C-0B4527BF286B}" destId="{C1A282D0-3ED6-480C-ABA3-34AF50909CFF}" srcOrd="0" destOrd="0" presId="urn:microsoft.com/office/officeart/2018/2/layout/IconVerticalSolidList"/>
    <dgm:cxn modelId="{A96766CB-994A-44A0-A8C9-E697A5980B55}" type="presParOf" srcId="{C1A282D0-3ED6-480C-ABA3-34AF50909CFF}" destId="{EEE6CE3C-EAAC-4D3E-9C36-8831D10EDA75}" srcOrd="0" destOrd="0" presId="urn:microsoft.com/office/officeart/2018/2/layout/IconVerticalSolidList"/>
    <dgm:cxn modelId="{FF6E6217-191A-498E-ABE0-63D96576593E}" type="presParOf" srcId="{C1A282D0-3ED6-480C-ABA3-34AF50909CFF}" destId="{67D8FA1B-15D7-418C-8D56-D53099CF6CD8}" srcOrd="1" destOrd="0" presId="urn:microsoft.com/office/officeart/2018/2/layout/IconVerticalSolidList"/>
    <dgm:cxn modelId="{F6D493A0-4DB2-45A0-8EE1-ADBA87C8FECE}" type="presParOf" srcId="{C1A282D0-3ED6-480C-ABA3-34AF50909CFF}" destId="{7EC510A3-4A81-43BC-B008-ADD60DB42D26}" srcOrd="2" destOrd="0" presId="urn:microsoft.com/office/officeart/2018/2/layout/IconVerticalSolidList"/>
    <dgm:cxn modelId="{70A6F599-091E-450B-B14D-168526816F37}" type="presParOf" srcId="{C1A282D0-3ED6-480C-ABA3-34AF50909CFF}" destId="{9073079B-F4E2-45F4-9A94-C411FA82BF75}" srcOrd="3" destOrd="0" presId="urn:microsoft.com/office/officeart/2018/2/layout/IconVerticalSolidList"/>
    <dgm:cxn modelId="{81744958-847F-4294-B511-AD59EF9E0BFE}" type="presParOf" srcId="{19C600CE-7F49-48DD-B02C-0B4527BF286B}" destId="{CB9477CC-5D88-4073-99A9-98D63AFEF5D3}" srcOrd="1" destOrd="0" presId="urn:microsoft.com/office/officeart/2018/2/layout/IconVerticalSolidList"/>
    <dgm:cxn modelId="{E9B2AAEB-582B-4E99-AE2E-FDD272757592}" type="presParOf" srcId="{19C600CE-7F49-48DD-B02C-0B4527BF286B}" destId="{3AB9C3B6-4DA9-44F2-9FFE-21DAC75CDF85}" srcOrd="2" destOrd="0" presId="urn:microsoft.com/office/officeart/2018/2/layout/IconVerticalSolidList"/>
    <dgm:cxn modelId="{B0A7B6CD-086A-481B-AAA8-4A212ED63B22}" type="presParOf" srcId="{3AB9C3B6-4DA9-44F2-9FFE-21DAC75CDF85}" destId="{7D833164-1625-460C-9667-04DB27D4BE38}" srcOrd="0" destOrd="0" presId="urn:microsoft.com/office/officeart/2018/2/layout/IconVerticalSolidList"/>
    <dgm:cxn modelId="{8E22EB2D-2BF4-4CEA-8A76-C199982E9F0D}" type="presParOf" srcId="{3AB9C3B6-4DA9-44F2-9FFE-21DAC75CDF85}" destId="{CAEF5FCA-9B7E-46E8-ABED-C17BC3607EA5}" srcOrd="1" destOrd="0" presId="urn:microsoft.com/office/officeart/2018/2/layout/IconVerticalSolidList"/>
    <dgm:cxn modelId="{2D024A49-66B2-4F16-9966-9314BFCEE0B0}" type="presParOf" srcId="{3AB9C3B6-4DA9-44F2-9FFE-21DAC75CDF85}" destId="{711067C6-E9E9-43EF-A274-D77145F75BBA}" srcOrd="2" destOrd="0" presId="urn:microsoft.com/office/officeart/2018/2/layout/IconVerticalSolidList"/>
    <dgm:cxn modelId="{9304E42C-E788-41C9-A376-62F141218DCE}" type="presParOf" srcId="{3AB9C3B6-4DA9-44F2-9FFE-21DAC75CDF85}" destId="{92081548-59E1-4A22-8B9B-D9B379FB2F4D}" srcOrd="3" destOrd="0" presId="urn:microsoft.com/office/officeart/2018/2/layout/IconVerticalSolidList"/>
    <dgm:cxn modelId="{FCBF0D06-0489-4701-A84B-2FF3BE230CAE}" type="presParOf" srcId="{19C600CE-7F49-48DD-B02C-0B4527BF286B}" destId="{8E7BC489-8264-4853-A2C8-CC452F29035E}" srcOrd="3" destOrd="0" presId="urn:microsoft.com/office/officeart/2018/2/layout/IconVerticalSolidList"/>
    <dgm:cxn modelId="{536CBC80-EEC1-4521-94C0-304670274933}" type="presParOf" srcId="{19C600CE-7F49-48DD-B02C-0B4527BF286B}" destId="{80C7A342-861A-4BF9-BE0C-7C4E58F0490A}" srcOrd="4" destOrd="0" presId="urn:microsoft.com/office/officeart/2018/2/layout/IconVerticalSolidList"/>
    <dgm:cxn modelId="{7DA371E3-EBE2-4233-96CD-B898518AD7B1}" type="presParOf" srcId="{80C7A342-861A-4BF9-BE0C-7C4E58F0490A}" destId="{3680FA06-235B-4929-AC0A-CB8E7B7422C2}" srcOrd="0" destOrd="0" presId="urn:microsoft.com/office/officeart/2018/2/layout/IconVerticalSolidList"/>
    <dgm:cxn modelId="{DF8E3CA8-6D94-4A6C-8309-739366C5A543}" type="presParOf" srcId="{80C7A342-861A-4BF9-BE0C-7C4E58F0490A}" destId="{5B286190-3B9D-4965-84A7-6499880995AA}" srcOrd="1" destOrd="0" presId="urn:microsoft.com/office/officeart/2018/2/layout/IconVerticalSolidList"/>
    <dgm:cxn modelId="{2E2E6A5A-656F-4904-BB2E-0B2D740CA5A6}" type="presParOf" srcId="{80C7A342-861A-4BF9-BE0C-7C4E58F0490A}" destId="{15FC1538-2F4E-4FCB-AFA8-AFB8538366A7}" srcOrd="2" destOrd="0" presId="urn:microsoft.com/office/officeart/2018/2/layout/IconVerticalSolidList"/>
    <dgm:cxn modelId="{57FE1F7A-4D5F-4497-9E0E-54A0CD2BCDC3}" type="presParOf" srcId="{80C7A342-861A-4BF9-BE0C-7C4E58F0490A}" destId="{5C4A5EB9-1064-4A9C-BB54-5542E667BC88}" srcOrd="3" destOrd="0" presId="urn:microsoft.com/office/officeart/2018/2/layout/IconVerticalSolidList"/>
    <dgm:cxn modelId="{00EC8151-9CA7-49C8-9E59-C2FCACDD7210}" type="presParOf" srcId="{19C600CE-7F49-48DD-B02C-0B4527BF286B}" destId="{C83AA427-A965-4347-B86B-3707209707C8}" srcOrd="5" destOrd="0" presId="urn:microsoft.com/office/officeart/2018/2/layout/IconVerticalSolidList"/>
    <dgm:cxn modelId="{8FEBE915-1E96-4084-BE81-A8C0842E8BAE}" type="presParOf" srcId="{19C600CE-7F49-48DD-B02C-0B4527BF286B}" destId="{1C9DECED-347C-46FC-9B86-65A99960891D}" srcOrd="6" destOrd="0" presId="urn:microsoft.com/office/officeart/2018/2/layout/IconVerticalSolidList"/>
    <dgm:cxn modelId="{941C199F-85D0-4C5C-9FCE-A208193105A2}" type="presParOf" srcId="{1C9DECED-347C-46FC-9B86-65A99960891D}" destId="{5B28FDC6-D8CC-4464-9624-D247A0AA861D}" srcOrd="0" destOrd="0" presId="urn:microsoft.com/office/officeart/2018/2/layout/IconVerticalSolidList"/>
    <dgm:cxn modelId="{ECAAF652-B202-46FD-92CE-8E7EAFF0B5F9}" type="presParOf" srcId="{1C9DECED-347C-46FC-9B86-65A99960891D}" destId="{67A94ECC-BAA1-4ACB-8BD8-FE6793E005FA}" srcOrd="1" destOrd="0" presId="urn:microsoft.com/office/officeart/2018/2/layout/IconVerticalSolidList"/>
    <dgm:cxn modelId="{A57C2804-0E3D-47B3-8E19-BAC27F851733}" type="presParOf" srcId="{1C9DECED-347C-46FC-9B86-65A99960891D}" destId="{9BA26697-2B22-4D84-86E9-A7DC2FC9260F}" srcOrd="2" destOrd="0" presId="urn:microsoft.com/office/officeart/2018/2/layout/IconVerticalSolidList"/>
    <dgm:cxn modelId="{BC2A19BF-6772-49EC-8B19-B9E2D2B3FA70}" type="presParOf" srcId="{1C9DECED-347C-46FC-9B86-65A99960891D}" destId="{04A23B77-EF1C-4519-A245-24DD47375A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FFF789-423C-4E1B-A9BD-89834748BF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0A287E-7411-4E81-B682-8137857AD283}">
      <dgm:prSet/>
      <dgm:spPr/>
      <dgm:t>
        <a:bodyPr/>
        <a:lstStyle/>
        <a:p>
          <a:r>
            <a:rPr lang="it-IT" b="0" i="0" dirty="0"/>
            <a:t>ADESSO PROVIAMO E SCRIVIAMO TANTE LINEE DI CODICE.</a:t>
          </a:r>
          <a:endParaRPr lang="en-US" dirty="0"/>
        </a:p>
      </dgm:t>
    </dgm:pt>
    <dgm:pt modelId="{7323FF0A-C17C-46A7-A684-F022730C17C5}" type="parTrans" cxnId="{216BA646-06D7-479E-A682-9247870C4AFD}">
      <dgm:prSet/>
      <dgm:spPr/>
      <dgm:t>
        <a:bodyPr/>
        <a:lstStyle/>
        <a:p>
          <a:endParaRPr lang="en-US"/>
        </a:p>
      </dgm:t>
    </dgm:pt>
    <dgm:pt modelId="{0A05E69E-ECCB-4847-833C-D9FF8DA56C62}" type="sibTrans" cxnId="{216BA646-06D7-479E-A682-9247870C4AFD}">
      <dgm:prSet/>
      <dgm:spPr/>
      <dgm:t>
        <a:bodyPr/>
        <a:lstStyle/>
        <a:p>
          <a:endParaRPr lang="en-US"/>
        </a:p>
      </dgm:t>
    </dgm:pt>
    <dgm:pt modelId="{A04B9ED9-4043-45C2-83E9-0F17F299D032}">
      <dgm:prSet/>
      <dgm:spPr/>
      <dgm:t>
        <a:bodyPr/>
        <a:lstStyle/>
        <a:p>
          <a:r>
            <a:rPr lang="it-IT" b="0" i="0" dirty="0"/>
            <a:t>UTILIZZIAMO LA PIXEL ART CHE E’ IL METODO PIU’ INTUITIVO E DIVERTENTE PER INTRODURRE IL PENSIERO.</a:t>
          </a:r>
          <a:endParaRPr lang="en-US" dirty="0"/>
        </a:p>
      </dgm:t>
    </dgm:pt>
    <dgm:pt modelId="{FF3E131C-AE25-4742-89A9-59F1835F2F42}" type="parTrans" cxnId="{912C6D51-77E6-4A23-A316-599412FCDE75}">
      <dgm:prSet/>
      <dgm:spPr/>
      <dgm:t>
        <a:bodyPr/>
        <a:lstStyle/>
        <a:p>
          <a:endParaRPr lang="en-US"/>
        </a:p>
      </dgm:t>
    </dgm:pt>
    <dgm:pt modelId="{01091480-798B-49EE-9748-7B35F1E896B2}" type="sibTrans" cxnId="{912C6D51-77E6-4A23-A316-599412FCDE75}">
      <dgm:prSet/>
      <dgm:spPr/>
      <dgm:t>
        <a:bodyPr/>
        <a:lstStyle/>
        <a:p>
          <a:endParaRPr lang="en-US"/>
        </a:p>
      </dgm:t>
    </dgm:pt>
    <dgm:pt modelId="{5E528F9D-91D7-43CC-A89F-F73B7203D382}" type="pres">
      <dgm:prSet presAssocID="{5FFFF789-423C-4E1B-A9BD-89834748BF3F}" presName="root" presStyleCnt="0">
        <dgm:presLayoutVars>
          <dgm:dir/>
          <dgm:resizeHandles val="exact"/>
        </dgm:presLayoutVars>
      </dgm:prSet>
      <dgm:spPr/>
    </dgm:pt>
    <dgm:pt modelId="{8387EE5B-0E38-426A-ACD0-3FE43809ECF5}" type="pres">
      <dgm:prSet presAssocID="{120A287E-7411-4E81-B682-8137857AD283}" presName="compNode" presStyleCnt="0"/>
      <dgm:spPr/>
    </dgm:pt>
    <dgm:pt modelId="{BD710E49-B91A-4FE1-B3CE-C82365F8E59B}" type="pres">
      <dgm:prSet presAssocID="{120A287E-7411-4E81-B682-8137857AD283}" presName="bgRect" presStyleLbl="bgShp" presStyleIdx="0" presStyleCnt="2"/>
      <dgm:spPr/>
    </dgm:pt>
    <dgm:pt modelId="{F58391CA-9A74-4BF1-BB79-62113D9B90E9}" type="pres">
      <dgm:prSet presAssocID="{120A287E-7411-4E81-B682-8137857AD2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E19957E-F785-4145-B7F5-37EEDA9FF092}" type="pres">
      <dgm:prSet presAssocID="{120A287E-7411-4E81-B682-8137857AD283}" presName="spaceRect" presStyleCnt="0"/>
      <dgm:spPr/>
    </dgm:pt>
    <dgm:pt modelId="{9467E570-2235-4A24-A802-E0EFB6DACF60}" type="pres">
      <dgm:prSet presAssocID="{120A287E-7411-4E81-B682-8137857AD283}" presName="parTx" presStyleLbl="revTx" presStyleIdx="0" presStyleCnt="2">
        <dgm:presLayoutVars>
          <dgm:chMax val="0"/>
          <dgm:chPref val="0"/>
        </dgm:presLayoutVars>
      </dgm:prSet>
      <dgm:spPr/>
    </dgm:pt>
    <dgm:pt modelId="{CC4D4B0F-F769-4A35-B4D0-B8B652183226}" type="pres">
      <dgm:prSet presAssocID="{0A05E69E-ECCB-4847-833C-D9FF8DA56C62}" presName="sibTrans" presStyleCnt="0"/>
      <dgm:spPr/>
    </dgm:pt>
    <dgm:pt modelId="{C6B1167E-C9B2-4014-9B97-20D37C5F6DD8}" type="pres">
      <dgm:prSet presAssocID="{A04B9ED9-4043-45C2-83E9-0F17F299D032}" presName="compNode" presStyleCnt="0"/>
      <dgm:spPr/>
    </dgm:pt>
    <dgm:pt modelId="{40B325B6-1A0A-4AE7-A6E6-963A9ECD2910}" type="pres">
      <dgm:prSet presAssocID="{A04B9ED9-4043-45C2-83E9-0F17F299D032}" presName="bgRect" presStyleLbl="bgShp" presStyleIdx="1" presStyleCnt="2"/>
      <dgm:spPr/>
    </dgm:pt>
    <dgm:pt modelId="{2BF60D51-E3AE-430E-B96D-EB178527690F}" type="pres">
      <dgm:prSet presAssocID="{A04B9ED9-4043-45C2-83E9-0F17F299D0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F49AE2CD-D9E5-4CBD-BDD0-CD60DE94C4D8}" type="pres">
      <dgm:prSet presAssocID="{A04B9ED9-4043-45C2-83E9-0F17F299D032}" presName="spaceRect" presStyleCnt="0"/>
      <dgm:spPr/>
    </dgm:pt>
    <dgm:pt modelId="{9AF2C1D6-7183-4263-B422-4D812A3355FD}" type="pres">
      <dgm:prSet presAssocID="{A04B9ED9-4043-45C2-83E9-0F17F299D03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3DE9213-6070-4B70-B688-75ADD05D3831}" type="presOf" srcId="{120A287E-7411-4E81-B682-8137857AD283}" destId="{9467E570-2235-4A24-A802-E0EFB6DACF60}" srcOrd="0" destOrd="0" presId="urn:microsoft.com/office/officeart/2018/2/layout/IconVerticalSolidList"/>
    <dgm:cxn modelId="{216BA646-06D7-479E-A682-9247870C4AFD}" srcId="{5FFFF789-423C-4E1B-A9BD-89834748BF3F}" destId="{120A287E-7411-4E81-B682-8137857AD283}" srcOrd="0" destOrd="0" parTransId="{7323FF0A-C17C-46A7-A684-F022730C17C5}" sibTransId="{0A05E69E-ECCB-4847-833C-D9FF8DA56C62}"/>
    <dgm:cxn modelId="{912C6D51-77E6-4A23-A316-599412FCDE75}" srcId="{5FFFF789-423C-4E1B-A9BD-89834748BF3F}" destId="{A04B9ED9-4043-45C2-83E9-0F17F299D032}" srcOrd="1" destOrd="0" parTransId="{FF3E131C-AE25-4742-89A9-59F1835F2F42}" sibTransId="{01091480-798B-49EE-9748-7B35F1E896B2}"/>
    <dgm:cxn modelId="{F73C76BA-4777-4512-A952-885B9F630967}" type="presOf" srcId="{5FFFF789-423C-4E1B-A9BD-89834748BF3F}" destId="{5E528F9D-91D7-43CC-A89F-F73B7203D382}" srcOrd="0" destOrd="0" presId="urn:microsoft.com/office/officeart/2018/2/layout/IconVerticalSolidList"/>
    <dgm:cxn modelId="{FEEC8DCD-E7E4-4D67-97BB-C201E89E1B8D}" type="presOf" srcId="{A04B9ED9-4043-45C2-83E9-0F17F299D032}" destId="{9AF2C1D6-7183-4263-B422-4D812A3355FD}" srcOrd="0" destOrd="0" presId="urn:microsoft.com/office/officeart/2018/2/layout/IconVerticalSolidList"/>
    <dgm:cxn modelId="{7E6455B4-EAD0-42A6-A59C-3706913D1459}" type="presParOf" srcId="{5E528F9D-91D7-43CC-A89F-F73B7203D382}" destId="{8387EE5B-0E38-426A-ACD0-3FE43809ECF5}" srcOrd="0" destOrd="0" presId="urn:microsoft.com/office/officeart/2018/2/layout/IconVerticalSolidList"/>
    <dgm:cxn modelId="{67EE017E-ABA3-4575-8817-DDD068F236A3}" type="presParOf" srcId="{8387EE5B-0E38-426A-ACD0-3FE43809ECF5}" destId="{BD710E49-B91A-4FE1-B3CE-C82365F8E59B}" srcOrd="0" destOrd="0" presId="urn:microsoft.com/office/officeart/2018/2/layout/IconVerticalSolidList"/>
    <dgm:cxn modelId="{977DBEE2-56AF-4342-B460-EB2775FAC7E7}" type="presParOf" srcId="{8387EE5B-0E38-426A-ACD0-3FE43809ECF5}" destId="{F58391CA-9A74-4BF1-BB79-62113D9B90E9}" srcOrd="1" destOrd="0" presId="urn:microsoft.com/office/officeart/2018/2/layout/IconVerticalSolidList"/>
    <dgm:cxn modelId="{8EC28334-2FFA-4009-93F8-408B928F2B0A}" type="presParOf" srcId="{8387EE5B-0E38-426A-ACD0-3FE43809ECF5}" destId="{8E19957E-F785-4145-B7F5-37EEDA9FF092}" srcOrd="2" destOrd="0" presId="urn:microsoft.com/office/officeart/2018/2/layout/IconVerticalSolidList"/>
    <dgm:cxn modelId="{F75BA44D-55E9-4C40-A8B9-73F4FA975A9D}" type="presParOf" srcId="{8387EE5B-0E38-426A-ACD0-3FE43809ECF5}" destId="{9467E570-2235-4A24-A802-E0EFB6DACF60}" srcOrd="3" destOrd="0" presId="urn:microsoft.com/office/officeart/2018/2/layout/IconVerticalSolidList"/>
    <dgm:cxn modelId="{5306B03F-3B0C-4131-A4B1-FB465A1B8343}" type="presParOf" srcId="{5E528F9D-91D7-43CC-A89F-F73B7203D382}" destId="{CC4D4B0F-F769-4A35-B4D0-B8B652183226}" srcOrd="1" destOrd="0" presId="urn:microsoft.com/office/officeart/2018/2/layout/IconVerticalSolidList"/>
    <dgm:cxn modelId="{BD577709-95C6-4840-84B7-2E572D294C59}" type="presParOf" srcId="{5E528F9D-91D7-43CC-A89F-F73B7203D382}" destId="{C6B1167E-C9B2-4014-9B97-20D37C5F6DD8}" srcOrd="2" destOrd="0" presId="urn:microsoft.com/office/officeart/2018/2/layout/IconVerticalSolidList"/>
    <dgm:cxn modelId="{FD678920-4887-4FDA-818C-14A6AE5BE885}" type="presParOf" srcId="{C6B1167E-C9B2-4014-9B97-20D37C5F6DD8}" destId="{40B325B6-1A0A-4AE7-A6E6-963A9ECD2910}" srcOrd="0" destOrd="0" presId="urn:microsoft.com/office/officeart/2018/2/layout/IconVerticalSolidList"/>
    <dgm:cxn modelId="{B0D8C340-7EDB-446F-A319-7C0EE55DF75A}" type="presParOf" srcId="{C6B1167E-C9B2-4014-9B97-20D37C5F6DD8}" destId="{2BF60D51-E3AE-430E-B96D-EB178527690F}" srcOrd="1" destOrd="0" presId="urn:microsoft.com/office/officeart/2018/2/layout/IconVerticalSolidList"/>
    <dgm:cxn modelId="{6FA214E0-4CE3-4C5C-84E9-F928072FA082}" type="presParOf" srcId="{C6B1167E-C9B2-4014-9B97-20D37C5F6DD8}" destId="{F49AE2CD-D9E5-4CBD-BDD0-CD60DE94C4D8}" srcOrd="2" destOrd="0" presId="urn:microsoft.com/office/officeart/2018/2/layout/IconVerticalSolidList"/>
    <dgm:cxn modelId="{94B7CC91-1179-4BD8-AD4A-E1E7EE0ED5C4}" type="presParOf" srcId="{C6B1167E-C9B2-4014-9B97-20D37C5F6DD8}" destId="{9AF2C1D6-7183-4263-B422-4D812A3355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3F5A0E-D01E-42BC-81B7-A92CF2E507E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B125D7F-EC48-46D9-9A01-74CB3AE2CEFA}">
      <dgm:prSet/>
      <dgm:spPr/>
      <dgm:t>
        <a:bodyPr/>
        <a:lstStyle/>
        <a:p>
          <a:r>
            <a:rPr lang="it-IT" b="0" i="0" dirty="0"/>
            <a:t>IL PIXEL E’ L’UNITA’ PIU’ PICCOLA DI UN’IMMAGINE.</a:t>
          </a:r>
          <a:endParaRPr lang="en-US" dirty="0"/>
        </a:p>
      </dgm:t>
    </dgm:pt>
    <dgm:pt modelId="{3354037C-1B09-43AF-83F5-C3E16358B608}" type="parTrans" cxnId="{79162DF6-A755-4326-8825-A93C088CD45C}">
      <dgm:prSet/>
      <dgm:spPr/>
      <dgm:t>
        <a:bodyPr/>
        <a:lstStyle/>
        <a:p>
          <a:endParaRPr lang="en-US"/>
        </a:p>
      </dgm:t>
    </dgm:pt>
    <dgm:pt modelId="{0B88D61F-B9A7-4DEE-A900-2AC97CC73A92}" type="sibTrans" cxnId="{79162DF6-A755-4326-8825-A93C088CD45C}">
      <dgm:prSet/>
      <dgm:spPr/>
      <dgm:t>
        <a:bodyPr/>
        <a:lstStyle/>
        <a:p>
          <a:endParaRPr lang="en-US"/>
        </a:p>
      </dgm:t>
    </dgm:pt>
    <dgm:pt modelId="{63119EC2-1BDE-4178-9FD5-EAFBF51D6A08}">
      <dgm:prSet/>
      <dgm:spPr/>
      <dgm:t>
        <a:bodyPr/>
        <a:lstStyle/>
        <a:p>
          <a:r>
            <a:rPr lang="it-IT" b="0" i="0" dirty="0"/>
            <a:t>CON I PIXEL POSSIAMO DISEGNARE ANDANDO A COLORARE ALL’INTERNO DI UNA GRIGLIA LE CASELLE CON DEI COLORI SPECIFICI SECONDO UN CODICE PREDETERMINATO.</a:t>
          </a:r>
          <a:endParaRPr lang="en-US" dirty="0"/>
        </a:p>
      </dgm:t>
    </dgm:pt>
    <dgm:pt modelId="{F247D0CC-98EF-4643-ACD3-6BC6A639B211}" type="parTrans" cxnId="{BA97B6CB-44C6-4B87-B41B-EB05DE47F1DB}">
      <dgm:prSet/>
      <dgm:spPr/>
      <dgm:t>
        <a:bodyPr/>
        <a:lstStyle/>
        <a:p>
          <a:endParaRPr lang="en-US"/>
        </a:p>
      </dgm:t>
    </dgm:pt>
    <dgm:pt modelId="{FBE05FD3-24C7-4EB8-B5DD-9CF4A9817B86}" type="sibTrans" cxnId="{BA97B6CB-44C6-4B87-B41B-EB05DE47F1DB}">
      <dgm:prSet/>
      <dgm:spPr/>
      <dgm:t>
        <a:bodyPr/>
        <a:lstStyle/>
        <a:p>
          <a:endParaRPr lang="en-US"/>
        </a:p>
      </dgm:t>
    </dgm:pt>
    <dgm:pt modelId="{12008978-558B-42E4-85AE-C15B0463EC19}">
      <dgm:prSet/>
      <dgm:spPr/>
      <dgm:t>
        <a:bodyPr/>
        <a:lstStyle/>
        <a:p>
          <a:r>
            <a:rPr lang="it-IT" b="0" i="0" dirty="0"/>
            <a:t>QUINDI BISOGNA AVERE UNA GRIGLIA BIANCA SUDDIVISA IN PIXEL(QUADRETTI).</a:t>
          </a:r>
          <a:endParaRPr lang="en-US" dirty="0"/>
        </a:p>
      </dgm:t>
    </dgm:pt>
    <dgm:pt modelId="{B98962C3-EBF0-4A23-8649-15442A6DBB07}" type="parTrans" cxnId="{FB178799-8C76-453A-B511-2F99C1678B61}">
      <dgm:prSet/>
      <dgm:spPr/>
      <dgm:t>
        <a:bodyPr/>
        <a:lstStyle/>
        <a:p>
          <a:endParaRPr lang="en-US"/>
        </a:p>
      </dgm:t>
    </dgm:pt>
    <dgm:pt modelId="{E856E633-1A70-4CBE-A74E-771979C3F608}" type="sibTrans" cxnId="{FB178799-8C76-453A-B511-2F99C1678B61}">
      <dgm:prSet/>
      <dgm:spPr/>
      <dgm:t>
        <a:bodyPr/>
        <a:lstStyle/>
        <a:p>
          <a:endParaRPr lang="en-US"/>
        </a:p>
      </dgm:t>
    </dgm:pt>
    <dgm:pt modelId="{B41AFF71-C3B4-442B-B57F-5F5CA86A8DB9}">
      <dgm:prSet/>
      <dgm:spPr/>
      <dgm:t>
        <a:bodyPr/>
        <a:lstStyle/>
        <a:p>
          <a:r>
            <a:rPr lang="it-IT" b="0" i="0" dirty="0"/>
            <a:t>PER OGNI RIGA C’E’ UNA LINEA DI CODICE CON LE ISTRUZIONI DA COLORARE.</a:t>
          </a:r>
          <a:endParaRPr lang="en-US" dirty="0"/>
        </a:p>
      </dgm:t>
    </dgm:pt>
    <dgm:pt modelId="{55445A9F-D7A7-4177-A807-F75BAC994C6E}" type="parTrans" cxnId="{E6F26459-A6FD-4528-ACE9-73F6E0EAB544}">
      <dgm:prSet/>
      <dgm:spPr/>
      <dgm:t>
        <a:bodyPr/>
        <a:lstStyle/>
        <a:p>
          <a:endParaRPr lang="en-US"/>
        </a:p>
      </dgm:t>
    </dgm:pt>
    <dgm:pt modelId="{9BA77235-CEF2-44EC-AFF6-B385A92C6610}" type="sibTrans" cxnId="{E6F26459-A6FD-4528-ACE9-73F6E0EAB544}">
      <dgm:prSet/>
      <dgm:spPr/>
      <dgm:t>
        <a:bodyPr/>
        <a:lstStyle/>
        <a:p>
          <a:endParaRPr lang="en-US"/>
        </a:p>
      </dgm:t>
    </dgm:pt>
    <dgm:pt modelId="{FC44AC98-F84B-4CBD-A67F-8B2C6C1BC7AE}" type="pres">
      <dgm:prSet presAssocID="{6F3F5A0E-D01E-42BC-81B7-A92CF2E507E6}" presName="root" presStyleCnt="0">
        <dgm:presLayoutVars>
          <dgm:dir/>
          <dgm:resizeHandles val="exact"/>
        </dgm:presLayoutVars>
      </dgm:prSet>
      <dgm:spPr/>
    </dgm:pt>
    <dgm:pt modelId="{BF2F13BE-FCB2-4DD7-920F-27E1B825286A}" type="pres">
      <dgm:prSet presAssocID="{6F3F5A0E-D01E-42BC-81B7-A92CF2E507E6}" presName="container" presStyleCnt="0">
        <dgm:presLayoutVars>
          <dgm:dir/>
          <dgm:resizeHandles val="exact"/>
        </dgm:presLayoutVars>
      </dgm:prSet>
      <dgm:spPr/>
    </dgm:pt>
    <dgm:pt modelId="{0D82B3E7-53E1-47E2-B295-B4191FC2F762}" type="pres">
      <dgm:prSet presAssocID="{8B125D7F-EC48-46D9-9A01-74CB3AE2CEFA}" presName="compNode" presStyleCnt="0"/>
      <dgm:spPr/>
    </dgm:pt>
    <dgm:pt modelId="{59C80651-9E65-4112-A2CA-CC74ED5F739D}" type="pres">
      <dgm:prSet presAssocID="{8B125D7F-EC48-46D9-9A01-74CB3AE2CEFA}" presName="iconBgRect" presStyleLbl="bgShp" presStyleIdx="0" presStyleCnt="4"/>
      <dgm:spPr/>
    </dgm:pt>
    <dgm:pt modelId="{D0853088-1E6C-4C76-90F4-8F8B91044A68}" type="pres">
      <dgm:prSet presAssocID="{8B125D7F-EC48-46D9-9A01-74CB3AE2CE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6BB7949-9738-48E6-B65F-5E492E6D53DD}" type="pres">
      <dgm:prSet presAssocID="{8B125D7F-EC48-46D9-9A01-74CB3AE2CEFA}" presName="spaceRect" presStyleCnt="0"/>
      <dgm:spPr/>
    </dgm:pt>
    <dgm:pt modelId="{B19D7B7A-DF0A-49B2-B7BE-497FA061AC05}" type="pres">
      <dgm:prSet presAssocID="{8B125D7F-EC48-46D9-9A01-74CB3AE2CEFA}" presName="textRect" presStyleLbl="revTx" presStyleIdx="0" presStyleCnt="4" custLinFactNeighborX="-2615" custLinFactNeighborY="6355">
        <dgm:presLayoutVars>
          <dgm:chMax val="1"/>
          <dgm:chPref val="1"/>
        </dgm:presLayoutVars>
      </dgm:prSet>
      <dgm:spPr/>
    </dgm:pt>
    <dgm:pt modelId="{7AF83066-4CD5-4184-9117-92D139346CF5}" type="pres">
      <dgm:prSet presAssocID="{0B88D61F-B9A7-4DEE-A900-2AC97CC73A92}" presName="sibTrans" presStyleLbl="sibTrans2D1" presStyleIdx="0" presStyleCnt="0"/>
      <dgm:spPr/>
    </dgm:pt>
    <dgm:pt modelId="{0CF2E12F-7C6E-4A6F-9433-4BFD8CA28B25}" type="pres">
      <dgm:prSet presAssocID="{63119EC2-1BDE-4178-9FD5-EAFBF51D6A08}" presName="compNode" presStyleCnt="0"/>
      <dgm:spPr/>
    </dgm:pt>
    <dgm:pt modelId="{EB881FEB-8E62-4664-A068-83A9F1D50F97}" type="pres">
      <dgm:prSet presAssocID="{63119EC2-1BDE-4178-9FD5-EAFBF51D6A08}" presName="iconBgRect" presStyleLbl="bgShp" presStyleIdx="1" presStyleCnt="4"/>
      <dgm:spPr/>
    </dgm:pt>
    <dgm:pt modelId="{BB8BC498-7A3D-45B1-95C3-46421336EFD2}" type="pres">
      <dgm:prSet presAssocID="{63119EC2-1BDE-4178-9FD5-EAFBF51D6A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5C1DB940-BBBA-4BEA-A2B6-49DF520EB25C}" type="pres">
      <dgm:prSet presAssocID="{63119EC2-1BDE-4178-9FD5-EAFBF51D6A08}" presName="spaceRect" presStyleCnt="0"/>
      <dgm:spPr/>
    </dgm:pt>
    <dgm:pt modelId="{E6ACA663-4F3D-423E-81D1-A19F9854266B}" type="pres">
      <dgm:prSet presAssocID="{63119EC2-1BDE-4178-9FD5-EAFBF51D6A08}" presName="textRect" presStyleLbl="revTx" presStyleIdx="1" presStyleCnt="4">
        <dgm:presLayoutVars>
          <dgm:chMax val="1"/>
          <dgm:chPref val="1"/>
        </dgm:presLayoutVars>
      </dgm:prSet>
      <dgm:spPr/>
    </dgm:pt>
    <dgm:pt modelId="{1A933943-D547-477F-8FFA-F641C79E2276}" type="pres">
      <dgm:prSet presAssocID="{FBE05FD3-24C7-4EB8-B5DD-9CF4A9817B86}" presName="sibTrans" presStyleLbl="sibTrans2D1" presStyleIdx="0" presStyleCnt="0"/>
      <dgm:spPr/>
    </dgm:pt>
    <dgm:pt modelId="{C769E1D5-E16C-47A2-9B22-13BDA831268C}" type="pres">
      <dgm:prSet presAssocID="{12008978-558B-42E4-85AE-C15B0463EC19}" presName="compNode" presStyleCnt="0"/>
      <dgm:spPr/>
    </dgm:pt>
    <dgm:pt modelId="{0B61BE13-0778-4115-8986-0829757809AD}" type="pres">
      <dgm:prSet presAssocID="{12008978-558B-42E4-85AE-C15B0463EC19}" presName="iconBgRect" presStyleLbl="bgShp" presStyleIdx="2" presStyleCnt="4"/>
      <dgm:spPr/>
    </dgm:pt>
    <dgm:pt modelId="{1BF4E12C-182A-470A-95EC-90BD34EFD13F}" type="pres">
      <dgm:prSet presAssocID="{12008978-558B-42E4-85AE-C15B0463EC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7E3435C-B64B-4808-B428-462CB99C9C28}" type="pres">
      <dgm:prSet presAssocID="{12008978-558B-42E4-85AE-C15B0463EC19}" presName="spaceRect" presStyleCnt="0"/>
      <dgm:spPr/>
    </dgm:pt>
    <dgm:pt modelId="{D81F2F54-7369-4D8C-BDA4-FFD1FD141846}" type="pres">
      <dgm:prSet presAssocID="{12008978-558B-42E4-85AE-C15B0463EC19}" presName="textRect" presStyleLbl="revTx" presStyleIdx="2" presStyleCnt="4">
        <dgm:presLayoutVars>
          <dgm:chMax val="1"/>
          <dgm:chPref val="1"/>
        </dgm:presLayoutVars>
      </dgm:prSet>
      <dgm:spPr/>
    </dgm:pt>
    <dgm:pt modelId="{AA9A47DC-ACA6-48E9-9BAD-7EFEBF56AA30}" type="pres">
      <dgm:prSet presAssocID="{E856E633-1A70-4CBE-A74E-771979C3F608}" presName="sibTrans" presStyleLbl="sibTrans2D1" presStyleIdx="0" presStyleCnt="0"/>
      <dgm:spPr/>
    </dgm:pt>
    <dgm:pt modelId="{7DE80155-25A7-4910-B234-69FAEA2AE562}" type="pres">
      <dgm:prSet presAssocID="{B41AFF71-C3B4-442B-B57F-5F5CA86A8DB9}" presName="compNode" presStyleCnt="0"/>
      <dgm:spPr/>
    </dgm:pt>
    <dgm:pt modelId="{027F0719-F480-4A54-9F99-ADF37231D58B}" type="pres">
      <dgm:prSet presAssocID="{B41AFF71-C3B4-442B-B57F-5F5CA86A8DB9}" presName="iconBgRect" presStyleLbl="bgShp" presStyleIdx="3" presStyleCnt="4"/>
      <dgm:spPr/>
    </dgm:pt>
    <dgm:pt modelId="{05FECDF0-838F-4F84-AA91-FC2E7431AE91}" type="pres">
      <dgm:prSet presAssocID="{B41AFF71-C3B4-442B-B57F-5F5CA86A8D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45824C69-C949-4814-BAA9-8CED30346600}" type="pres">
      <dgm:prSet presAssocID="{B41AFF71-C3B4-442B-B57F-5F5CA86A8DB9}" presName="spaceRect" presStyleCnt="0"/>
      <dgm:spPr/>
    </dgm:pt>
    <dgm:pt modelId="{31891460-CE8F-49B3-A65F-223A3943ADA2}" type="pres">
      <dgm:prSet presAssocID="{B41AFF71-C3B4-442B-B57F-5F5CA86A8DB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F19F70D-DDCA-484C-8DD7-F831822E4803}" type="presOf" srcId="{B41AFF71-C3B4-442B-B57F-5F5CA86A8DB9}" destId="{31891460-CE8F-49B3-A65F-223A3943ADA2}" srcOrd="0" destOrd="0" presId="urn:microsoft.com/office/officeart/2018/2/layout/IconCircleList"/>
    <dgm:cxn modelId="{BBE72A36-D43D-47D3-B182-825D8A7568CD}" type="presOf" srcId="{12008978-558B-42E4-85AE-C15B0463EC19}" destId="{D81F2F54-7369-4D8C-BDA4-FFD1FD141846}" srcOrd="0" destOrd="0" presId="urn:microsoft.com/office/officeart/2018/2/layout/IconCircleList"/>
    <dgm:cxn modelId="{B80B5C78-8AAF-45DE-BCDE-1DDB4F1AF4D7}" type="presOf" srcId="{6F3F5A0E-D01E-42BC-81B7-A92CF2E507E6}" destId="{FC44AC98-F84B-4CBD-A67F-8B2C6C1BC7AE}" srcOrd="0" destOrd="0" presId="urn:microsoft.com/office/officeart/2018/2/layout/IconCircleList"/>
    <dgm:cxn modelId="{E6F26459-A6FD-4528-ACE9-73F6E0EAB544}" srcId="{6F3F5A0E-D01E-42BC-81B7-A92CF2E507E6}" destId="{B41AFF71-C3B4-442B-B57F-5F5CA86A8DB9}" srcOrd="3" destOrd="0" parTransId="{55445A9F-D7A7-4177-A807-F75BAC994C6E}" sibTransId="{9BA77235-CEF2-44EC-AFF6-B385A92C6610}"/>
    <dgm:cxn modelId="{4FE1917D-03D3-4DC8-99E9-617A287354A5}" type="presOf" srcId="{8B125D7F-EC48-46D9-9A01-74CB3AE2CEFA}" destId="{B19D7B7A-DF0A-49B2-B7BE-497FA061AC05}" srcOrd="0" destOrd="0" presId="urn:microsoft.com/office/officeart/2018/2/layout/IconCircleList"/>
    <dgm:cxn modelId="{0FA90797-9720-4AF7-AA6B-66C39CD9DFBD}" type="presOf" srcId="{FBE05FD3-24C7-4EB8-B5DD-9CF4A9817B86}" destId="{1A933943-D547-477F-8FFA-F641C79E2276}" srcOrd="0" destOrd="0" presId="urn:microsoft.com/office/officeart/2018/2/layout/IconCircleList"/>
    <dgm:cxn modelId="{FB178799-8C76-453A-B511-2F99C1678B61}" srcId="{6F3F5A0E-D01E-42BC-81B7-A92CF2E507E6}" destId="{12008978-558B-42E4-85AE-C15B0463EC19}" srcOrd="2" destOrd="0" parTransId="{B98962C3-EBF0-4A23-8649-15442A6DBB07}" sibTransId="{E856E633-1A70-4CBE-A74E-771979C3F608}"/>
    <dgm:cxn modelId="{F0C991A3-6F36-4104-9C88-B1317C167DF0}" type="presOf" srcId="{63119EC2-1BDE-4178-9FD5-EAFBF51D6A08}" destId="{E6ACA663-4F3D-423E-81D1-A19F9854266B}" srcOrd="0" destOrd="0" presId="urn:microsoft.com/office/officeart/2018/2/layout/IconCircleList"/>
    <dgm:cxn modelId="{B2C574AD-1520-4E50-B135-3AC92016928C}" type="presOf" srcId="{E856E633-1A70-4CBE-A74E-771979C3F608}" destId="{AA9A47DC-ACA6-48E9-9BAD-7EFEBF56AA30}" srcOrd="0" destOrd="0" presId="urn:microsoft.com/office/officeart/2018/2/layout/IconCircleList"/>
    <dgm:cxn modelId="{BA97B6CB-44C6-4B87-B41B-EB05DE47F1DB}" srcId="{6F3F5A0E-D01E-42BC-81B7-A92CF2E507E6}" destId="{63119EC2-1BDE-4178-9FD5-EAFBF51D6A08}" srcOrd="1" destOrd="0" parTransId="{F247D0CC-98EF-4643-ACD3-6BC6A639B211}" sibTransId="{FBE05FD3-24C7-4EB8-B5DD-9CF4A9817B86}"/>
    <dgm:cxn modelId="{4BCA2DE1-8AA0-442D-ACAC-A3ACF5E36AE1}" type="presOf" srcId="{0B88D61F-B9A7-4DEE-A900-2AC97CC73A92}" destId="{7AF83066-4CD5-4184-9117-92D139346CF5}" srcOrd="0" destOrd="0" presId="urn:microsoft.com/office/officeart/2018/2/layout/IconCircleList"/>
    <dgm:cxn modelId="{79162DF6-A755-4326-8825-A93C088CD45C}" srcId="{6F3F5A0E-D01E-42BC-81B7-A92CF2E507E6}" destId="{8B125D7F-EC48-46D9-9A01-74CB3AE2CEFA}" srcOrd="0" destOrd="0" parTransId="{3354037C-1B09-43AF-83F5-C3E16358B608}" sibTransId="{0B88D61F-B9A7-4DEE-A900-2AC97CC73A92}"/>
    <dgm:cxn modelId="{8AB18FAB-0723-4095-BD5C-A0EFA93F9565}" type="presParOf" srcId="{FC44AC98-F84B-4CBD-A67F-8B2C6C1BC7AE}" destId="{BF2F13BE-FCB2-4DD7-920F-27E1B825286A}" srcOrd="0" destOrd="0" presId="urn:microsoft.com/office/officeart/2018/2/layout/IconCircleList"/>
    <dgm:cxn modelId="{062CF1CC-7DCD-4ACF-9A9E-2A07BDCF74CD}" type="presParOf" srcId="{BF2F13BE-FCB2-4DD7-920F-27E1B825286A}" destId="{0D82B3E7-53E1-47E2-B295-B4191FC2F762}" srcOrd="0" destOrd="0" presId="urn:microsoft.com/office/officeart/2018/2/layout/IconCircleList"/>
    <dgm:cxn modelId="{B45BFCF2-889E-48B9-AD28-E63A6F95FAD2}" type="presParOf" srcId="{0D82B3E7-53E1-47E2-B295-B4191FC2F762}" destId="{59C80651-9E65-4112-A2CA-CC74ED5F739D}" srcOrd="0" destOrd="0" presId="urn:microsoft.com/office/officeart/2018/2/layout/IconCircleList"/>
    <dgm:cxn modelId="{21ABF44E-9DD8-45B1-BA4D-C47CD7843D9C}" type="presParOf" srcId="{0D82B3E7-53E1-47E2-B295-B4191FC2F762}" destId="{D0853088-1E6C-4C76-90F4-8F8B91044A68}" srcOrd="1" destOrd="0" presId="urn:microsoft.com/office/officeart/2018/2/layout/IconCircleList"/>
    <dgm:cxn modelId="{201ADAC5-7529-4C56-8D60-3AD2320A3F37}" type="presParOf" srcId="{0D82B3E7-53E1-47E2-B295-B4191FC2F762}" destId="{B6BB7949-9738-48E6-B65F-5E492E6D53DD}" srcOrd="2" destOrd="0" presId="urn:microsoft.com/office/officeart/2018/2/layout/IconCircleList"/>
    <dgm:cxn modelId="{F6DFE905-AA2A-4F44-889D-B55EB1E44AB4}" type="presParOf" srcId="{0D82B3E7-53E1-47E2-B295-B4191FC2F762}" destId="{B19D7B7A-DF0A-49B2-B7BE-497FA061AC05}" srcOrd="3" destOrd="0" presId="urn:microsoft.com/office/officeart/2018/2/layout/IconCircleList"/>
    <dgm:cxn modelId="{38142264-9D9C-4B89-908E-4507F92DB924}" type="presParOf" srcId="{BF2F13BE-FCB2-4DD7-920F-27E1B825286A}" destId="{7AF83066-4CD5-4184-9117-92D139346CF5}" srcOrd="1" destOrd="0" presId="urn:microsoft.com/office/officeart/2018/2/layout/IconCircleList"/>
    <dgm:cxn modelId="{98E459C0-E0AC-47A8-8652-27644C406E80}" type="presParOf" srcId="{BF2F13BE-FCB2-4DD7-920F-27E1B825286A}" destId="{0CF2E12F-7C6E-4A6F-9433-4BFD8CA28B25}" srcOrd="2" destOrd="0" presId="urn:microsoft.com/office/officeart/2018/2/layout/IconCircleList"/>
    <dgm:cxn modelId="{853B4D49-5AF5-48CC-A9D4-D989930677EE}" type="presParOf" srcId="{0CF2E12F-7C6E-4A6F-9433-4BFD8CA28B25}" destId="{EB881FEB-8E62-4664-A068-83A9F1D50F97}" srcOrd="0" destOrd="0" presId="urn:microsoft.com/office/officeart/2018/2/layout/IconCircleList"/>
    <dgm:cxn modelId="{50E6FD19-FA09-42E9-AF2D-13121633A1E5}" type="presParOf" srcId="{0CF2E12F-7C6E-4A6F-9433-4BFD8CA28B25}" destId="{BB8BC498-7A3D-45B1-95C3-46421336EFD2}" srcOrd="1" destOrd="0" presId="urn:microsoft.com/office/officeart/2018/2/layout/IconCircleList"/>
    <dgm:cxn modelId="{B436DDAD-9C10-499C-A89C-99AD88302D7B}" type="presParOf" srcId="{0CF2E12F-7C6E-4A6F-9433-4BFD8CA28B25}" destId="{5C1DB940-BBBA-4BEA-A2B6-49DF520EB25C}" srcOrd="2" destOrd="0" presId="urn:microsoft.com/office/officeart/2018/2/layout/IconCircleList"/>
    <dgm:cxn modelId="{3DEBC9B6-BF67-4D77-ACFD-409EC1E5E3E9}" type="presParOf" srcId="{0CF2E12F-7C6E-4A6F-9433-4BFD8CA28B25}" destId="{E6ACA663-4F3D-423E-81D1-A19F9854266B}" srcOrd="3" destOrd="0" presId="urn:microsoft.com/office/officeart/2018/2/layout/IconCircleList"/>
    <dgm:cxn modelId="{6994E74A-E1AB-4DD1-985C-C33A2D116399}" type="presParOf" srcId="{BF2F13BE-FCB2-4DD7-920F-27E1B825286A}" destId="{1A933943-D547-477F-8FFA-F641C79E2276}" srcOrd="3" destOrd="0" presId="urn:microsoft.com/office/officeart/2018/2/layout/IconCircleList"/>
    <dgm:cxn modelId="{548BDC4E-D973-4040-AC98-E181D6CF273B}" type="presParOf" srcId="{BF2F13BE-FCB2-4DD7-920F-27E1B825286A}" destId="{C769E1D5-E16C-47A2-9B22-13BDA831268C}" srcOrd="4" destOrd="0" presId="urn:microsoft.com/office/officeart/2018/2/layout/IconCircleList"/>
    <dgm:cxn modelId="{00BF04C8-CC6C-435B-9DA1-1AED91D22EF6}" type="presParOf" srcId="{C769E1D5-E16C-47A2-9B22-13BDA831268C}" destId="{0B61BE13-0778-4115-8986-0829757809AD}" srcOrd="0" destOrd="0" presId="urn:microsoft.com/office/officeart/2018/2/layout/IconCircleList"/>
    <dgm:cxn modelId="{1BA5FC13-2C03-4BDB-9FC4-F37EC6452563}" type="presParOf" srcId="{C769E1D5-E16C-47A2-9B22-13BDA831268C}" destId="{1BF4E12C-182A-470A-95EC-90BD34EFD13F}" srcOrd="1" destOrd="0" presId="urn:microsoft.com/office/officeart/2018/2/layout/IconCircleList"/>
    <dgm:cxn modelId="{EB753CAA-C608-46A5-B860-44EED01F408C}" type="presParOf" srcId="{C769E1D5-E16C-47A2-9B22-13BDA831268C}" destId="{D7E3435C-B64B-4808-B428-462CB99C9C28}" srcOrd="2" destOrd="0" presId="urn:microsoft.com/office/officeart/2018/2/layout/IconCircleList"/>
    <dgm:cxn modelId="{B7D0032C-C5AF-4956-AC9F-396ACE6E9DA5}" type="presParOf" srcId="{C769E1D5-E16C-47A2-9B22-13BDA831268C}" destId="{D81F2F54-7369-4D8C-BDA4-FFD1FD141846}" srcOrd="3" destOrd="0" presId="urn:microsoft.com/office/officeart/2018/2/layout/IconCircleList"/>
    <dgm:cxn modelId="{A19571C7-ED93-4E94-8F47-24FDEFAAAAF1}" type="presParOf" srcId="{BF2F13BE-FCB2-4DD7-920F-27E1B825286A}" destId="{AA9A47DC-ACA6-48E9-9BAD-7EFEBF56AA30}" srcOrd="5" destOrd="0" presId="urn:microsoft.com/office/officeart/2018/2/layout/IconCircleList"/>
    <dgm:cxn modelId="{4D9A1DE2-894B-45DD-B4CC-7866D818F510}" type="presParOf" srcId="{BF2F13BE-FCB2-4DD7-920F-27E1B825286A}" destId="{7DE80155-25A7-4910-B234-69FAEA2AE562}" srcOrd="6" destOrd="0" presId="urn:microsoft.com/office/officeart/2018/2/layout/IconCircleList"/>
    <dgm:cxn modelId="{420C352A-185E-4ED8-B3BE-62B1734D8435}" type="presParOf" srcId="{7DE80155-25A7-4910-B234-69FAEA2AE562}" destId="{027F0719-F480-4A54-9F99-ADF37231D58B}" srcOrd="0" destOrd="0" presId="urn:microsoft.com/office/officeart/2018/2/layout/IconCircleList"/>
    <dgm:cxn modelId="{94B719EE-858C-477C-8A1F-555D8498B748}" type="presParOf" srcId="{7DE80155-25A7-4910-B234-69FAEA2AE562}" destId="{05FECDF0-838F-4F84-AA91-FC2E7431AE91}" srcOrd="1" destOrd="0" presId="urn:microsoft.com/office/officeart/2018/2/layout/IconCircleList"/>
    <dgm:cxn modelId="{2CAC7BA2-5850-440B-A47B-C9F4AE417172}" type="presParOf" srcId="{7DE80155-25A7-4910-B234-69FAEA2AE562}" destId="{45824C69-C949-4814-BAA9-8CED30346600}" srcOrd="2" destOrd="0" presId="urn:microsoft.com/office/officeart/2018/2/layout/IconCircleList"/>
    <dgm:cxn modelId="{90C652CC-4796-44C7-B57A-92903A0A730E}" type="presParOf" srcId="{7DE80155-25A7-4910-B234-69FAEA2AE562}" destId="{31891460-CE8F-49B3-A65F-223A3943ADA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4C45F-C00F-4A43-9AC6-19A86DF778AD}">
      <dsp:nvSpPr>
        <dsp:cNvPr id="0" name=""/>
        <dsp:cNvSpPr/>
      </dsp:nvSpPr>
      <dsp:spPr>
        <a:xfrm>
          <a:off x="0" y="305929"/>
          <a:ext cx="3267460" cy="39601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44" tIns="330200" rIns="17734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LA COMUNICAZIONE E’ LO SCAMBIO DI INFORMAZIONI,PENSIERI,EMOZIONI TRA PERSONE.</a:t>
          </a:r>
          <a:endParaRPr lang="en-US" sz="2000" kern="1200" dirty="0"/>
        </a:p>
      </dsp:txBody>
      <dsp:txXfrm>
        <a:off x="0" y="1810783"/>
        <a:ext cx="3267460" cy="2376084"/>
      </dsp:txXfrm>
    </dsp:sp>
    <dsp:sp modelId="{3379F2BE-4378-482E-BC9A-E6E63FBCEC0B}">
      <dsp:nvSpPr>
        <dsp:cNvPr id="0" name=""/>
        <dsp:cNvSpPr/>
      </dsp:nvSpPr>
      <dsp:spPr>
        <a:xfrm>
          <a:off x="1157977" y="1012171"/>
          <a:ext cx="955371" cy="955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84" tIns="12700" rIns="74484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1297888" y="1152082"/>
        <a:ext cx="675549" cy="675549"/>
      </dsp:txXfrm>
    </dsp:sp>
    <dsp:sp modelId="{51B9F7CC-F57C-4C47-9B84-D257FF7D4564}">
      <dsp:nvSpPr>
        <dsp:cNvPr id="0" name=""/>
        <dsp:cNvSpPr/>
      </dsp:nvSpPr>
      <dsp:spPr>
        <a:xfrm>
          <a:off x="498316" y="3878213"/>
          <a:ext cx="227469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93642-5D43-4CE2-969A-E3DF6455990B}">
      <dsp:nvSpPr>
        <dsp:cNvPr id="0" name=""/>
        <dsp:cNvSpPr/>
      </dsp:nvSpPr>
      <dsp:spPr>
        <a:xfrm>
          <a:off x="3207612" y="611859"/>
          <a:ext cx="3165826" cy="39601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344" tIns="330200" rIns="17734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ATTRAVERSO LA COMUNICAZIONE SI CREA UNA RELAZIONE VERA.</a:t>
          </a:r>
          <a:endParaRPr lang="en-US" sz="2000" kern="1200" dirty="0"/>
        </a:p>
      </dsp:txBody>
      <dsp:txXfrm>
        <a:off x="3207612" y="2116712"/>
        <a:ext cx="3165826" cy="2376084"/>
      </dsp:txXfrm>
    </dsp:sp>
    <dsp:sp modelId="{60FC0054-6347-463B-A68B-729E496C91EC}">
      <dsp:nvSpPr>
        <dsp:cNvPr id="0" name=""/>
        <dsp:cNvSpPr/>
      </dsp:nvSpPr>
      <dsp:spPr>
        <a:xfrm>
          <a:off x="4602090" y="1012171"/>
          <a:ext cx="955371" cy="9553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84" tIns="12700" rIns="74484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4742001" y="1152082"/>
        <a:ext cx="675549" cy="675549"/>
      </dsp:txXfrm>
    </dsp:sp>
    <dsp:sp modelId="{CE25E180-CA0B-4877-8985-D3A67EEDDBA8}">
      <dsp:nvSpPr>
        <dsp:cNvPr id="0" name=""/>
        <dsp:cNvSpPr/>
      </dsp:nvSpPr>
      <dsp:spPr>
        <a:xfrm>
          <a:off x="3942429" y="3878213"/>
          <a:ext cx="22746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1482C-CFE8-4E2F-BDE0-F0891C960624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8C2C8-4DBD-403C-84B8-7488EFF9DFCB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/>
            <a:t>OGNI LINGUAGGIO SERVE PER COMUNICARE.</a:t>
          </a:r>
          <a:endParaRPr lang="en-US" sz="2400" kern="1200" dirty="0"/>
        </a:p>
      </dsp:txBody>
      <dsp:txXfrm>
        <a:off x="397472" y="947936"/>
        <a:ext cx="2950338" cy="1831860"/>
      </dsp:txXfrm>
    </dsp:sp>
    <dsp:sp modelId="{282D30E4-610C-44B7-9469-AE7AAF8D78B5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F1C1E-B45F-4DD5-89E9-7FDAACA824E4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/>
            <a:t>IL PRIMO LINGUAGGIO CHE IMPARIAMO E’ LA LINGUA MADRE.</a:t>
          </a:r>
          <a:endParaRPr lang="en-US" sz="2400" kern="1200" dirty="0"/>
        </a:p>
      </dsp:txBody>
      <dsp:txXfrm>
        <a:off x="4142755" y="947936"/>
        <a:ext cx="2950338" cy="1831860"/>
      </dsp:txXfrm>
    </dsp:sp>
    <dsp:sp modelId="{53D725AE-5C40-4522-9FDC-726337B01C4A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9938-E34B-4238-A979-06C764DEBCCA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 dirty="0"/>
            <a:t>POI A SCUOLA IMPARIAMO A COMUNICARE IN INGLESE.</a:t>
          </a:r>
          <a:endParaRPr lang="en-US" sz="2400" kern="1200" dirty="0"/>
        </a:p>
      </dsp:txBody>
      <dsp:txXfrm>
        <a:off x="7888039" y="947936"/>
        <a:ext cx="2950338" cy="183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3C3D7-F4E0-4521-8150-44136C5A2D2B}">
      <dsp:nvSpPr>
        <dsp:cNvPr id="0" name=""/>
        <dsp:cNvSpPr/>
      </dsp:nvSpPr>
      <dsp:spPr>
        <a:xfrm>
          <a:off x="0" y="0"/>
          <a:ext cx="7993699" cy="1825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dirty="0"/>
            <a:t>COSA VUOL DIRE PROGRAMMARE?</a:t>
          </a:r>
          <a:endParaRPr lang="en-US" sz="2900" kern="1200" dirty="0"/>
        </a:p>
      </dsp:txBody>
      <dsp:txXfrm>
        <a:off x="53464" y="53464"/>
        <a:ext cx="6107010" cy="1718467"/>
      </dsp:txXfrm>
    </dsp:sp>
    <dsp:sp modelId="{052B50BC-0F03-4C05-A5C7-1365D27806B1}">
      <dsp:nvSpPr>
        <dsp:cNvPr id="0" name=""/>
        <dsp:cNvSpPr/>
      </dsp:nvSpPr>
      <dsp:spPr>
        <a:xfrm>
          <a:off x="1410652" y="2231038"/>
          <a:ext cx="7993699" cy="1825395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0" i="0" kern="1200" dirty="0"/>
            <a:t>PROGRAMMARE VUOL DIRE FAR FARE AGLI OGGETTI CIO’ CHE VOGLIAMO.</a:t>
          </a:r>
          <a:endParaRPr lang="en-US" sz="2900" kern="1200" dirty="0"/>
        </a:p>
      </dsp:txBody>
      <dsp:txXfrm>
        <a:off x="1464116" y="2284502"/>
        <a:ext cx="5289611" cy="1718467"/>
      </dsp:txXfrm>
    </dsp:sp>
    <dsp:sp modelId="{3E56BCF7-A58C-416B-B3B4-993388636C9D}">
      <dsp:nvSpPr>
        <dsp:cNvPr id="0" name=""/>
        <dsp:cNvSpPr/>
      </dsp:nvSpPr>
      <dsp:spPr>
        <a:xfrm>
          <a:off x="6807192" y="1434963"/>
          <a:ext cx="1186506" cy="1186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074156" y="1434963"/>
        <a:ext cx="652578" cy="892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69204-8A3C-4B12-8F16-9F4C57B15F9A}">
      <dsp:nvSpPr>
        <dsp:cNvPr id="0" name=""/>
        <dsp:cNvSpPr/>
      </dsp:nvSpPr>
      <dsp:spPr>
        <a:xfrm>
          <a:off x="0" y="465750"/>
          <a:ext cx="6496050" cy="1784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CONTENGONO UN MICROPROCESSORE PROGRAMMATO PER ESEGUIRE I COMANDI….ATTRAVERSO IL LINGUAGGIO DELLE COSE.</a:t>
          </a:r>
          <a:endParaRPr lang="en-US" sz="2500" kern="1200" dirty="0"/>
        </a:p>
      </dsp:txBody>
      <dsp:txXfrm>
        <a:off x="87100" y="552850"/>
        <a:ext cx="6321850" cy="1610050"/>
      </dsp:txXfrm>
    </dsp:sp>
    <dsp:sp modelId="{09577DA4-6521-4009-AABB-5A8EF6A07FD4}">
      <dsp:nvSpPr>
        <dsp:cNvPr id="0" name=""/>
        <dsp:cNvSpPr/>
      </dsp:nvSpPr>
      <dsp:spPr>
        <a:xfrm>
          <a:off x="0" y="2322000"/>
          <a:ext cx="6496050" cy="1784250"/>
        </a:xfrm>
        <a:prstGeom prst="round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QUESTI COMANDI CHE DIAMO ,IL COMPUTER LI ESEGUE E NOI POSSIAMO REALIZZARE GIOCHI,ANIMAZIONI,APPLICAZIONI….</a:t>
          </a:r>
          <a:endParaRPr lang="en-US" sz="2500" kern="1200" dirty="0"/>
        </a:p>
      </dsp:txBody>
      <dsp:txXfrm>
        <a:off x="87100" y="2409100"/>
        <a:ext cx="6321850" cy="1610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6CE3C-EAAC-4D3E-9C36-8831D10EDA75}">
      <dsp:nvSpPr>
        <dsp:cNvPr id="0" name=""/>
        <dsp:cNvSpPr/>
      </dsp:nvSpPr>
      <dsp:spPr>
        <a:xfrm>
          <a:off x="0" y="1897"/>
          <a:ext cx="6496050" cy="961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8FA1B-15D7-418C-8D56-D53099CF6CD8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3079B-F4E2-45F4-9A94-C411FA82BF75}">
      <dsp:nvSpPr>
        <dsp:cNvPr id="0" name=""/>
        <dsp:cNvSpPr/>
      </dsp:nvSpPr>
      <dsp:spPr>
        <a:xfrm>
          <a:off x="1110795" y="1897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GIOCANDO A PROGRAMMARE SI IMPARA AD USARE LA LOGICA,A RISOLVERE PROBLEMI E A SVILUPPARE IL PENSIERO COMPUTAZIONALE.</a:t>
          </a:r>
          <a:endParaRPr lang="en-US" sz="1800" kern="1200" dirty="0"/>
        </a:p>
      </dsp:txBody>
      <dsp:txXfrm>
        <a:off x="1110795" y="1897"/>
        <a:ext cx="5385254" cy="961727"/>
      </dsp:txXfrm>
    </dsp:sp>
    <dsp:sp modelId="{7D833164-1625-460C-9667-04DB27D4BE38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F5FCA-9B7E-46E8-ABED-C17BC3607EA5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81548-59E1-4A22-8B9B-D9B379FB2F4D}">
      <dsp:nvSpPr>
        <dsp:cNvPr id="0" name=""/>
        <dsp:cNvSpPr/>
      </dsp:nvSpPr>
      <dsp:spPr>
        <a:xfrm>
          <a:off x="1110795" y="1204056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MA COS’E’ IL PENSIERO COMPUTAZIONALE?</a:t>
          </a:r>
          <a:endParaRPr lang="en-US" sz="1800" kern="1200" dirty="0"/>
        </a:p>
      </dsp:txBody>
      <dsp:txXfrm>
        <a:off x="1110795" y="1204056"/>
        <a:ext cx="5385254" cy="961727"/>
      </dsp:txXfrm>
    </dsp:sp>
    <dsp:sp modelId="{3680FA06-235B-4929-AC0A-CB8E7B7422C2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6190-3B9D-4965-84A7-6499880995AA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5EB9-1064-4A9C-BB54-5542E667BC88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E’ UN MODO DI PENSARE CHE CI AIUTA A FORMULARE SOLUZIONI COSTRUTTIVE A PROBLEMI CHE DOBBIAMO RISOLVERE.</a:t>
          </a:r>
          <a:endParaRPr lang="en-US" sz="1800" kern="1200" dirty="0"/>
        </a:p>
      </dsp:txBody>
      <dsp:txXfrm>
        <a:off x="1110795" y="2406215"/>
        <a:ext cx="5385254" cy="961727"/>
      </dsp:txXfrm>
    </dsp:sp>
    <dsp:sp modelId="{5B28FDC6-D8CC-4464-9624-D247A0AA861D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94ECC-BAA1-4ACB-8BD8-FE6793E005FA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3B77-EF1C-4519-A245-24DD47375A60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/>
            <a:t>E’ UNO STRUMENTO CHE CI CONSENTE DI PASSARE DA UN’IDEA AL PROCEDIMENTO PER REALIZZARLA.</a:t>
          </a:r>
          <a:endParaRPr lang="en-US" sz="1800" kern="1200" dirty="0"/>
        </a:p>
      </dsp:txBody>
      <dsp:txXfrm>
        <a:off x="1110795" y="3608375"/>
        <a:ext cx="5385254" cy="961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10E49-B91A-4FE1-B3CE-C82365F8E59B}">
      <dsp:nvSpPr>
        <dsp:cNvPr id="0" name=""/>
        <dsp:cNvSpPr/>
      </dsp:nvSpPr>
      <dsp:spPr>
        <a:xfrm>
          <a:off x="0" y="742949"/>
          <a:ext cx="6496050" cy="1371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391CA-9A74-4BF1-BB79-62113D9B90E9}">
      <dsp:nvSpPr>
        <dsp:cNvPr id="0" name=""/>
        <dsp:cNvSpPr/>
      </dsp:nvSpPr>
      <dsp:spPr>
        <a:xfrm>
          <a:off x="414909" y="1051559"/>
          <a:ext cx="754380" cy="754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7E570-2235-4A24-A802-E0EFB6DACF60}">
      <dsp:nvSpPr>
        <dsp:cNvPr id="0" name=""/>
        <dsp:cNvSpPr/>
      </dsp:nvSpPr>
      <dsp:spPr>
        <a:xfrm>
          <a:off x="1584198" y="742949"/>
          <a:ext cx="4911851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/>
            <a:t>ADESSO PROVIAMO E SCRIVIAMO TANTE LINEE DI CODICE.</a:t>
          </a:r>
          <a:endParaRPr lang="en-US" sz="2000" kern="1200" dirty="0"/>
        </a:p>
      </dsp:txBody>
      <dsp:txXfrm>
        <a:off x="1584198" y="742949"/>
        <a:ext cx="4911851" cy="1371600"/>
      </dsp:txXfrm>
    </dsp:sp>
    <dsp:sp modelId="{40B325B6-1A0A-4AE7-A6E6-963A9ECD2910}">
      <dsp:nvSpPr>
        <dsp:cNvPr id="0" name=""/>
        <dsp:cNvSpPr/>
      </dsp:nvSpPr>
      <dsp:spPr>
        <a:xfrm>
          <a:off x="0" y="2457450"/>
          <a:ext cx="6496050" cy="137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60D51-E3AE-430E-B96D-EB178527690F}">
      <dsp:nvSpPr>
        <dsp:cNvPr id="0" name=""/>
        <dsp:cNvSpPr/>
      </dsp:nvSpPr>
      <dsp:spPr>
        <a:xfrm>
          <a:off x="414909" y="2766060"/>
          <a:ext cx="754380" cy="754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2C1D6-7183-4263-B422-4D812A3355FD}">
      <dsp:nvSpPr>
        <dsp:cNvPr id="0" name=""/>
        <dsp:cNvSpPr/>
      </dsp:nvSpPr>
      <dsp:spPr>
        <a:xfrm>
          <a:off x="1584198" y="2457450"/>
          <a:ext cx="4911851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/>
            <a:t>UTILIZZIAMO LA PIXEL ART CHE E’ IL METODO PIU’ INTUITIVO E DIVERTENTE PER INTRODURRE IL PENSIERO.</a:t>
          </a:r>
          <a:endParaRPr lang="en-US" sz="2000" kern="1200" dirty="0"/>
        </a:p>
      </dsp:txBody>
      <dsp:txXfrm>
        <a:off x="1584198" y="2457450"/>
        <a:ext cx="4911851" cy="137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80651-9E65-4112-A2CA-CC74ED5F739D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53088-1E6C-4C76-90F4-8F8B91044A68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D7B7A-DF0A-49B2-B7BE-497FA061AC05}">
      <dsp:nvSpPr>
        <dsp:cNvPr id="0" name=""/>
        <dsp:cNvSpPr/>
      </dsp:nvSpPr>
      <dsp:spPr>
        <a:xfrm>
          <a:off x="1854858" y="130639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IL PIXEL E’ L’UNITA’ PIU’ PICCOLA DI UN’IMMAGINE.</a:t>
          </a:r>
          <a:endParaRPr lang="en-US" sz="1600" kern="1200" dirty="0"/>
        </a:p>
      </dsp:txBody>
      <dsp:txXfrm>
        <a:off x="1854858" y="130639"/>
        <a:ext cx="3227270" cy="1369144"/>
      </dsp:txXfrm>
    </dsp:sp>
    <dsp:sp modelId="{EB881FEB-8E62-4664-A068-83A9F1D50F97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BC498-7A3D-45B1-95C3-46421336EFD2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CA663-4F3D-423E-81D1-A19F9854266B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CON I PIXEL POSSIAMO DISEGNARE ANDANDO A COLORARE ALL’INTERNO DI UNA GRIGLIA LE CASELLE CON DEI COLORI SPECIFICI SECONDO UN CODICE PREDETERMINATO.</a:t>
          </a:r>
          <a:endParaRPr lang="en-US" sz="1600" kern="1200" dirty="0"/>
        </a:p>
      </dsp:txBody>
      <dsp:txXfrm>
        <a:off x="7391381" y="43630"/>
        <a:ext cx="3227270" cy="1369144"/>
      </dsp:txXfrm>
    </dsp:sp>
    <dsp:sp modelId="{0B61BE13-0778-4115-8986-0829757809AD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4E12C-182A-470A-95EC-90BD34EFD13F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F2F54-7369-4D8C-BDA4-FFD1FD141846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QUINDI BISOGNA AVERE UNA GRIGLIA BIANCA SUDDIVISA IN PIXEL(QUADRETTI).</a:t>
          </a:r>
          <a:endParaRPr lang="en-US" sz="1600" kern="1200" dirty="0"/>
        </a:p>
      </dsp:txBody>
      <dsp:txXfrm>
        <a:off x="1939251" y="1991502"/>
        <a:ext cx="3227270" cy="1369144"/>
      </dsp:txXfrm>
    </dsp:sp>
    <dsp:sp modelId="{027F0719-F480-4A54-9F99-ADF37231D58B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CDF0-838F-4F84-AA91-FC2E7431AE91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91460-CE8F-49B3-A65F-223A3943ADA2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PER OGNI RIGA C’E’ UNA LINEA DI CODICE CON LE ISTRUZIONI DA COLORARE.</a:t>
          </a:r>
          <a:endParaRPr lang="en-US" sz="1600" kern="1200" dirty="0"/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3925-4A48-4675-ABCD-40E55B8BDAF4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C3E6B-F20E-4D7C-93C3-6E9ABA36C4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6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C3E6B-F20E-4D7C-93C3-6E9ABA36C4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2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C3E6B-F20E-4D7C-93C3-6E9ABA36C4E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12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C3E6B-F20E-4D7C-93C3-6E9ABA36C4E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9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C3E6B-F20E-4D7C-93C3-6E9ABA36C4E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78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C3E6B-F20E-4D7C-93C3-6E9ABA36C4E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755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3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03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26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56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581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76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607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7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55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45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12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529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0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9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701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96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3B5E65-448B-4DF9-A199-846169D9A0EB}" type="datetimeFigureOut">
              <a:rPr lang="it-IT" smtClean="0"/>
              <a:t>14/05/2020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39FB-EC0D-43AD-A93D-A6FFBD79851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46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Cute-Blackboard-Clipart-The-Classroom-Clip-Art-2841752" TargetMode="External"/><Relationship Id="rId3" Type="http://schemas.openxmlformats.org/officeDocument/2006/relationships/audio" Target="../media/media1.m4a"/><Relationship Id="rId7" Type="http://schemas.openxmlformats.org/officeDocument/2006/relationships/image" Target="../media/image6.jp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audio" Target="../media/media12.m4a"/><Relationship Id="rId7" Type="http://schemas.openxmlformats.org/officeDocument/2006/relationships/diagramQuickStyle" Target="../diagrams/quickStyle7.xml"/><Relationship Id="rId2" Type="http://schemas.microsoft.com/office/2007/relationships/media" Target="../media/media12.m4a"/><Relationship Id="rId1" Type="http://schemas.openxmlformats.org/officeDocument/2006/relationships/tags" Target="../tags/tag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3.png"/><Relationship Id="rId5" Type="http://schemas.microsoft.com/office/2017/06/relationships/model3d" Target="../media/model3d1.glb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thinkneuroscience.wordpress.com/2013/04/11/the-myth-of-learning-styles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hyperlink" Target="http://cronachediordinariorazzismo.org/tag/comunicato-stampa" TargetMode="External"/><Relationship Id="rId5" Type="http://schemas.openxmlformats.org/officeDocument/2006/relationships/image" Target="../media/image1.jpeg"/><Relationship Id="rId10" Type="http://schemas.openxmlformats.org/officeDocument/2006/relationships/image" Target="../media/image8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animationtrip.wordpress.com/40-l%E2%80%99antropomorfismo-nelle-favole-fiabe-e-racconti-d%E2%80%99epoca/41-i-maestri-della-morale-nelle-favole-e-nelle-fiabe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mamo.it/news/peppa-masha-e-gatto-boy-i-modelli-di-infanzia-nei-cartoni-animati-di-oggi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www.cheregali.it/giocattolo-transformers-premio-sicuro-original-marines/" TargetMode="External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wired.it/mobile/tablet/2016/02/08/migliori-tablet-schermo-8-pollici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14.jpg"/><Relationship Id="rId17" Type="http://schemas.openxmlformats.org/officeDocument/2006/relationships/image" Target="../media/image7.png"/><Relationship Id="rId2" Type="http://schemas.openxmlformats.org/officeDocument/2006/relationships/audio" Target="../media/media7.m4a"/><Relationship Id="rId16" Type="http://schemas.openxmlformats.org/officeDocument/2006/relationships/image" Target="../media/image16.jpg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11" Type="http://schemas.openxmlformats.org/officeDocument/2006/relationships/hyperlink" Target="https://www.wired.it/mobile/app/2014/07/10/iphone-diventa-un-mouse-ipad-un-pc-con-windows/" TargetMode="External"/><Relationship Id="rId5" Type="http://schemas.openxmlformats.org/officeDocument/2006/relationships/image" Target="../media/image1.jpeg"/><Relationship Id="rId15" Type="http://schemas.openxmlformats.org/officeDocument/2006/relationships/hyperlink" Target="https://www.wired.it/mobile/tablet/2015/11/11/logitech-tastiera-ipad-pro/" TargetMode="External"/><Relationship Id="rId10" Type="http://schemas.openxmlformats.org/officeDocument/2006/relationships/image" Target="../media/image13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Relationship Id="rId1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65940-F748-4095-9603-54DF48D1C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9694063" flipV="1">
            <a:off x="358105" y="1639331"/>
            <a:ext cx="3753499" cy="185979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dirty="0"/>
              <a:t>BUONGIORNO BAMBINI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2318CE-5609-4309-815E-FFF56964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67" y="4348066"/>
            <a:ext cx="3933588" cy="1684434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FFFF00"/>
                </a:highlight>
              </a:rPr>
              <a:t>Scuola primaria di</a:t>
            </a:r>
          </a:p>
          <a:p>
            <a:r>
              <a:rPr lang="it-IT" sz="1800" dirty="0">
                <a:highlight>
                  <a:srgbClr val="FFFF00"/>
                </a:highlight>
              </a:rPr>
              <a:t> </a:t>
            </a:r>
            <a:r>
              <a:rPr lang="it-IT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castell</a:t>
            </a:r>
            <a:r>
              <a:rPr lang="it-IT" sz="1800" dirty="0">
                <a:solidFill>
                  <a:srgbClr val="FF0000"/>
                </a:solidFill>
                <a:highlight>
                  <a:srgbClr val="FFFF00"/>
                </a:highlight>
              </a:rPr>
              <a:t>’ </a:t>
            </a:r>
            <a:r>
              <a:rPr lang="it-IT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arquato</a:t>
            </a:r>
            <a:r>
              <a:rPr lang="it-IT" sz="1800" dirty="0">
                <a:solidFill>
                  <a:srgbClr val="FF0000"/>
                </a:solidFill>
                <a:highlight>
                  <a:srgbClr val="FFFF00"/>
                </a:highlight>
              </a:rPr>
              <a:t>  classe 2° a</a:t>
            </a:r>
          </a:p>
          <a:p>
            <a:endParaRPr lang="it-IT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it-IT" sz="1800" dirty="0"/>
              <a:t>Maestra PATRIZIA</a:t>
            </a:r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 descr="Immagine che contiene segnale, tavolo&#10;&#10;Descrizione generata automaticamente">
            <a:extLst>
              <a:ext uri="{FF2B5EF4-FFF2-40B4-BE49-F238E27FC236}">
                <a16:creationId xmlns:a16="http://schemas.microsoft.com/office/drawing/2014/main" id="{A3A3A1B8-3C3C-4457-8068-4F5CD68063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-2" b="9252"/>
          <a:stretch/>
        </p:blipFill>
        <p:spPr>
          <a:xfrm>
            <a:off x="4877278" y="10"/>
            <a:ext cx="7557319" cy="685799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0F613C1-4617-41C2-84E1-0B01481204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7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"/>
    </mc:Choice>
    <mc:Fallback xmlns="">
      <p:transition spd="slow" advTm="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9CB985-6868-45D3-8CF9-AF9F9B7E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rgbClr val="EBEBEB"/>
                </a:solidFill>
              </a:rPr>
              <a:t>QUINDI IL LINGUAGGIO DELLE MACCHINE CHE PERMETTE DI COMUNICARE CON NOI SI CHIAMA CODING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A538193-441D-40BB-9893-95D7EAA51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587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6354DF-04A9-4219-B464-6A72A658C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5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380"/>
    </mc:Choice>
    <mc:Fallback xmlns="">
      <p:transition spd="slow" advTm="3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724994-579B-4536-A9F6-DAE57316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rgbClr val="EBEBEB"/>
                </a:solidFill>
              </a:rPr>
              <a:t>IL CODING ALLENA IL NOSTRO CERVELLO ALLA LOGICA….</a:t>
            </a:r>
            <a:br>
              <a:rPr lang="it-IT" sz="3200" dirty="0">
                <a:solidFill>
                  <a:srgbClr val="EBEBEB"/>
                </a:solidFill>
              </a:rPr>
            </a:br>
            <a:r>
              <a:rPr lang="it-IT" sz="3200" dirty="0">
                <a:solidFill>
                  <a:srgbClr val="EBEBEB"/>
                </a:solidFill>
              </a:rPr>
              <a:t>E POTENZIA LA NOSTRA CREATIVITA’!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1806988-A8BF-40A2-87F6-470639B06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6007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9A6F5F-1AA2-461D-881C-8BD7069B4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108"/>
    </mc:Choice>
    <mc:Fallback xmlns="">
      <p:transition spd="slow" advTm="2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21C283-14F8-4A95-A6DB-A3E53AAF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VI CHIEDERETE COS’E’ UN PIXEL?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00CE27C-85D9-428E-B48D-326C12F8D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5869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97BDEA0-4F3C-4EC4-BD21-8C126FBDD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256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688">
        <p159:morph option="byObject"/>
      </p:transition>
    </mc:Choice>
    <mc:Fallback xmlns="">
      <p:transition spd="slow" advTm="33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92CAE-254D-4A6D-AC4D-E01196B9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0725"/>
            <a:ext cx="9404723" cy="1400530"/>
          </a:xfrm>
        </p:spPr>
        <p:txBody>
          <a:bodyPr/>
          <a:lstStyle/>
          <a:p>
            <a:r>
              <a:rPr lang="it-IT" sz="2400" dirty="0"/>
              <a:t>ADESSO PREPARATE UN FOGLIO A QUADRI GRANDI ,I PASTELLI CHE SERVIRANNO PER COLORARE E INIZIAMO ….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Segnaposto contenuto 7" descr="Emoji faccina con occhi sorridenti">
                <a:extLst>
                  <a:ext uri="{FF2B5EF4-FFF2-40B4-BE49-F238E27FC236}">
                    <a16:creationId xmlns:a16="http://schemas.microsoft.com/office/drawing/2014/main" id="{C2F42421-BA8C-49E7-915B-A71991113FFE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2353330"/>
                  </p:ext>
                </p:extLst>
              </p:nvPr>
            </p:nvGraphicFramePr>
            <p:xfrm>
              <a:off x="765766" y="3663465"/>
              <a:ext cx="2369035" cy="236903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9035" cy="2369035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1957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Segnaposto contenuto 7" descr="Emoji faccina con occhi sorridenti">
                <a:extLst>
                  <a:ext uri="{FF2B5EF4-FFF2-40B4-BE49-F238E27FC236}">
                    <a16:creationId xmlns:a16="http://schemas.microsoft.com/office/drawing/2014/main" id="{C2F42421-BA8C-49E7-915B-A71991113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766" y="3663465"/>
                <a:ext cx="2369035" cy="236903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1A880C0F-621E-48C9-B3DC-6F833F9D171C}"/>
              </a:ext>
            </a:extLst>
          </p:cNvPr>
          <p:cNvSpPr/>
          <p:nvPr/>
        </p:nvSpPr>
        <p:spPr>
          <a:xfrm>
            <a:off x="3502177" y="2967335"/>
            <a:ext cx="518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BUON LAVORO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0688BEC-E56E-4FB8-9C5E-199AF3933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6"/>
    </mc:Choice>
    <mc:Fallback xmlns="">
      <p:transition spd="slow" advTm="12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D7982E-AF80-4E0D-BE90-BE043378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/>
              <a:t>Disegno</a:t>
            </a:r>
            <a:r>
              <a:rPr lang="en-US" sz="5400" dirty="0"/>
              <a:t> </a:t>
            </a:r>
            <a:r>
              <a:rPr lang="en-US" sz="5400" dirty="0" err="1"/>
              <a:t>realizzato</a:t>
            </a:r>
            <a:r>
              <a:rPr lang="en-US" sz="5400" dirty="0"/>
              <a:t> </a:t>
            </a:r>
            <a:r>
              <a:rPr lang="en-US" sz="5400" dirty="0" err="1"/>
              <a:t>dai</a:t>
            </a:r>
            <a:r>
              <a:rPr lang="en-US" sz="5400" dirty="0"/>
              <a:t> bambini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E56A7-2B14-4ABE-8DF3-40C07E64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140D5101-D8FB-4102-A338-49651E9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3E26159-C029-4449-8912-A9B418CC3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31A016-2604-43BF-9832-20F19BB4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8115" y="1342965"/>
            <a:ext cx="5562139" cy="41716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974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03C1FDD-3EB9-4E32-AAFF-F0872E90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0C4B3D9-75AB-4AAB-B53A-4232B752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D73A963-D417-4FD9-851E-5E323F6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2E40AAF-9C56-4002-B55E-6A255814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4F217F-0736-44C0-9047-DD52FCA2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DCB6E42-3037-40F7-A351-6B952A87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95235E-098B-4BA5-B2D4-DC9D4A41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33" y="1447800"/>
            <a:ext cx="437437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LA COMUNICAZIONE  E IL LINGUAGGIO DELLE COSE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F37DB0-091C-4224-BC95-050470391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4320057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disegnando, stanzadaletto, scatola, stanza&#10;&#10;Descrizione generata automaticamente">
            <a:extLst>
              <a:ext uri="{FF2B5EF4-FFF2-40B4-BE49-F238E27FC236}">
                <a16:creationId xmlns:a16="http://schemas.microsoft.com/office/drawing/2014/main" id="{EDCA8D99-53A7-40D3-952F-AD596DE06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1740" r="-2" b="17744"/>
          <a:stretch/>
        </p:blipFill>
        <p:spPr>
          <a:xfrm>
            <a:off x="1309288" y="965141"/>
            <a:ext cx="2969937" cy="2368484"/>
          </a:xfrm>
          <a:prstGeom prst="rect">
            <a:avLst/>
          </a:prstGeom>
          <a:effectLst/>
        </p:spPr>
      </p:pic>
      <p:pic>
        <p:nvPicPr>
          <p:cNvPr id="8" name="Immagine 7" descr="Immagine che contiene interni, figlio, tavolo, sedendo&#10;&#10;Descrizione generata automaticamente">
            <a:extLst>
              <a:ext uri="{FF2B5EF4-FFF2-40B4-BE49-F238E27FC236}">
                <a16:creationId xmlns:a16="http://schemas.microsoft.com/office/drawing/2014/main" id="{3B2190F1-A331-451B-83BD-E24071DC08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1911" r="-1" b="-1"/>
          <a:stretch/>
        </p:blipFill>
        <p:spPr>
          <a:xfrm>
            <a:off x="1309288" y="3529567"/>
            <a:ext cx="2969936" cy="2368485"/>
          </a:xfrm>
          <a:prstGeom prst="rect">
            <a:avLst/>
          </a:prstGeom>
          <a:effectLst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C7367F-851C-404E-9D95-FD89A3E25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2"/>
    </mc:Choice>
    <mc:Fallback xmlns="">
      <p:transition spd="slow" advTm="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D2F9F0-FB7B-484B-A79E-5C7FE952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4" y="1447800"/>
            <a:ext cx="3517456" cy="4572000"/>
          </a:xfrm>
        </p:spPr>
        <p:txBody>
          <a:bodyPr anchor="ctr">
            <a:normAutofit/>
          </a:bodyPr>
          <a:lstStyle/>
          <a:p>
            <a:r>
              <a:rPr lang="it-IT" sz="2800" dirty="0">
                <a:solidFill>
                  <a:srgbClr val="EBEBEB"/>
                </a:solidFill>
              </a:rPr>
              <a:t>CHE COS’E’ LA COMUNICAZIONE?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97FDE11-EFFE-43F8-978A-687B439E5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50537"/>
              </p:ext>
            </p:extLst>
          </p:nvPr>
        </p:nvGraphicFramePr>
        <p:xfrm>
          <a:off x="5052095" y="1447800"/>
          <a:ext cx="666462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4966BF-16C7-4655-91E0-40E3C9938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656"/>
    </mc:Choice>
    <mc:Fallback xmlns="">
      <p:transition spd="slow" advTm="1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DDF77D-BA40-4012-ABD2-94000334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EBEBEB"/>
                </a:solidFill>
              </a:rPr>
              <a:t>IL LINGUAGGIO DELLE COSE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2" name="Segnaposto contenuto 2">
            <a:extLst>
              <a:ext uri="{FF2B5EF4-FFF2-40B4-BE49-F238E27FC236}">
                <a16:creationId xmlns:a16="http://schemas.microsoft.com/office/drawing/2014/main" id="{062A5483-6B9F-45B3-8DC3-6A4FD5BD0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8931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F7385F-03FA-40BB-978E-C10D2B1DA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911"/>
    </mc:Choice>
    <mc:Fallback xmlns="">
      <p:transition spd="slow" advTm="16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402B8-92A3-457F-AC54-E55195C6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LEGGIAMO FAVOLE IN CUI FACCIAMO PARLARE GLI ANIMALI</a:t>
            </a:r>
          </a:p>
        </p:txBody>
      </p:sp>
      <p:pic>
        <p:nvPicPr>
          <p:cNvPr id="5" name="Segnaposto contenuto 4" descr="Immagine che contiene stanza&#10;&#10;Descrizione generata automaticamente">
            <a:extLst>
              <a:ext uri="{FF2B5EF4-FFF2-40B4-BE49-F238E27FC236}">
                <a16:creationId xmlns:a16="http://schemas.microsoft.com/office/drawing/2014/main" id="{A39DA78E-B4C8-4C42-B17E-FEE9903FE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392" y="1074570"/>
            <a:ext cx="6275584" cy="4714053"/>
          </a:xfrm>
          <a:prstGeom prst="rect">
            <a:avLst/>
          </a:prstGeom>
          <a:effectLst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0E425E-A5BC-4938-904B-43D3CCC8C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2"/>
    </mc:Choice>
    <mc:Fallback xmlns="">
      <p:transition spd="slow" advTm="8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2EB44-BC32-4F91-AB51-B53BB2FD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233" y="1447800"/>
            <a:ext cx="437437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PER GIOCARE FACCIAMO PARLARE GIOCATTOLI E OGGETTI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B6BC55-3AD9-4806-8D33-3EB10DE4D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1991" y="2966190"/>
            <a:ext cx="3677729" cy="2758296"/>
          </a:xfrm>
          <a:prstGeom prst="rect">
            <a:avLst/>
          </a:prstGeom>
          <a:effectLst/>
        </p:spPr>
      </p:pic>
      <p:pic>
        <p:nvPicPr>
          <p:cNvPr id="8" name="Immagine 7" descr="Immagine che contiene giocattolo, bambola, interni, tavolo&#10;&#10;Descrizione generata automaticamente">
            <a:extLst>
              <a:ext uri="{FF2B5EF4-FFF2-40B4-BE49-F238E27FC236}">
                <a16:creationId xmlns:a16="http://schemas.microsoft.com/office/drawing/2014/main" id="{EC476FE0-A528-4491-BC51-9F1985A74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85846" y="965141"/>
            <a:ext cx="2816821" cy="1877881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963F84-239D-4660-9043-BB98C9A0DACB}"/>
              </a:ext>
            </a:extLst>
          </p:cNvPr>
          <p:cNvSpPr txBox="1"/>
          <p:nvPr/>
        </p:nvSpPr>
        <p:spPr>
          <a:xfrm flipV="1">
            <a:off x="-4079213" y="6657945"/>
            <a:ext cx="2655904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  <a:hlinkClick r:id="rId6" tooltip="http://www.cheregali.it/giocattolo-transformers-premio-sicuro-original-marin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 dirty="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 dirty="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 dirty="0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AA97B0-72DC-45A2-8841-2631A4475312}"/>
              </a:ext>
            </a:extLst>
          </p:cNvPr>
          <p:cNvSpPr txBox="1"/>
          <p:nvPr/>
        </p:nvSpPr>
        <p:spPr>
          <a:xfrm>
            <a:off x="11950889" y="6611778"/>
            <a:ext cx="3392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  <a:hlinkClick r:id="rId8" tooltip="https://www.mamamo.it/news/peppa-masha-e-gatto-boy-i-modelli-di-infanzia-nei-cartoni-animati-di-ogg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 dirty="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 dirty="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 dirty="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B8F2A3F-6087-4402-9B9C-77FD4D02F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"/>
    </mc:Choice>
    <mc:Fallback xmlns="">
      <p:transition spd="slow" advTm="5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>
            <a:extLst>
              <a:ext uri="{FF2B5EF4-FFF2-40B4-BE49-F238E27FC236}">
                <a16:creationId xmlns:a16="http://schemas.microsoft.com/office/drawing/2014/main" id="{8B6CEEE2-F04A-4495-BAA5-41ADC79BD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534DD426-4D43-43D2-BEFD-ED65D6CA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0" name="Oval 23">
            <a:extLst>
              <a:ext uri="{FF2B5EF4-FFF2-40B4-BE49-F238E27FC236}">
                <a16:creationId xmlns:a16="http://schemas.microsoft.com/office/drawing/2014/main" id="{DD419DCE-20CD-483A-A34D-DDA94B2B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25">
            <a:extLst>
              <a:ext uri="{FF2B5EF4-FFF2-40B4-BE49-F238E27FC236}">
                <a16:creationId xmlns:a16="http://schemas.microsoft.com/office/drawing/2014/main" id="{75BBAA3E-B261-431F-9672-A48853A51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27">
            <a:extLst>
              <a:ext uri="{FF2B5EF4-FFF2-40B4-BE49-F238E27FC236}">
                <a16:creationId xmlns:a16="http://schemas.microsoft.com/office/drawing/2014/main" id="{3A27BFFC-8090-4322-BE46-86AED6BC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3" name="Rectangle 29">
            <a:extLst>
              <a:ext uri="{FF2B5EF4-FFF2-40B4-BE49-F238E27FC236}">
                <a16:creationId xmlns:a16="http://schemas.microsoft.com/office/drawing/2014/main" id="{F0E43693-1F05-4B93-A429-6944E0099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E66046-FBB4-4D4B-9C92-20086148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1447800"/>
            <a:ext cx="2779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SE CI PENSIAMO BENE SIAMO CIRCONDATI DA COSE CON LE QUALI POSSIAMO COMUNICARE</a:t>
            </a:r>
          </a:p>
        </p:txBody>
      </p:sp>
      <p:pic>
        <p:nvPicPr>
          <p:cNvPr id="5" name="Segnaposto contenuto 4" descr="Immagine che contiene persona, esterni, elettronico, telefono&#10;&#10;Descrizione generata automaticamente">
            <a:extLst>
              <a:ext uri="{FF2B5EF4-FFF2-40B4-BE49-F238E27FC236}">
                <a16:creationId xmlns:a16="http://schemas.microsoft.com/office/drawing/2014/main" id="{C25B914C-D128-42A9-8AD9-846D6FAE7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3662" r="16323" b="-3"/>
          <a:stretch/>
        </p:blipFill>
        <p:spPr>
          <a:xfrm>
            <a:off x="4078288" y="-2"/>
            <a:ext cx="4051579" cy="342877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FD3E001-6441-49DF-91E2-A2141F0B3B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0673" r="19430" b="3"/>
          <a:stretch/>
        </p:blipFill>
        <p:spPr>
          <a:xfrm>
            <a:off x="8129867" y="10"/>
            <a:ext cx="4062133" cy="3428758"/>
          </a:xfrm>
          <a:prstGeom prst="rect">
            <a:avLst/>
          </a:prstGeom>
        </p:spPr>
      </p:pic>
      <p:sp>
        <p:nvSpPr>
          <p:cNvPr id="44" name="Rectangle 31">
            <a:extLst>
              <a:ext uri="{FF2B5EF4-FFF2-40B4-BE49-F238E27FC236}">
                <a16:creationId xmlns:a16="http://schemas.microsoft.com/office/drawing/2014/main" id="{84A408DD-3377-4AA8-8B9C-0037FE59C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magine 7" descr="Immagine che contiene elettronico, computer&#10;&#10;Descrizione generata automaticamente">
            <a:extLst>
              <a:ext uri="{FF2B5EF4-FFF2-40B4-BE49-F238E27FC236}">
                <a16:creationId xmlns:a16="http://schemas.microsoft.com/office/drawing/2014/main" id="{5C64BE51-3BFB-4583-A1B8-B6994BC6E29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5391" r="24595" b="-3"/>
          <a:stretch/>
        </p:blipFill>
        <p:spPr>
          <a:xfrm>
            <a:off x="4078288" y="3428768"/>
            <a:ext cx="4051579" cy="3428770"/>
          </a:xfrm>
          <a:prstGeom prst="rect">
            <a:avLst/>
          </a:prstGeom>
        </p:spPr>
      </p:pic>
      <p:pic>
        <p:nvPicPr>
          <p:cNvPr id="11" name="Immagine 10" descr="Immagine che contiene elettronico&#10;&#10;Descrizione generata automaticamente">
            <a:extLst>
              <a:ext uri="{FF2B5EF4-FFF2-40B4-BE49-F238E27FC236}">
                <a16:creationId xmlns:a16="http://schemas.microsoft.com/office/drawing/2014/main" id="{82534B82-3776-44E5-9481-E2B2090D242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4660" r="15159" b="-3"/>
          <a:stretch/>
        </p:blipFill>
        <p:spPr>
          <a:xfrm>
            <a:off x="8130753" y="3428768"/>
            <a:ext cx="4061247" cy="3428770"/>
          </a:xfrm>
          <a:prstGeom prst="rect">
            <a:avLst/>
          </a:prstGeom>
        </p:spPr>
      </p:pic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3D95C98F-770B-4D73-8B10-91B08930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8664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>
            <a:extLst>
              <a:ext uri="{FF2B5EF4-FFF2-40B4-BE49-F238E27FC236}">
                <a16:creationId xmlns:a16="http://schemas.microsoft.com/office/drawing/2014/main" id="{8CACCD96-0A26-48D8-9B0E-97E9354A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334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CD6ACA-E62B-48D8-956F-45BCECBE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"/>
    </mc:Choice>
    <mc:Fallback xmlns="">
      <p:transition spd="slow" advTm="7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4E97E-270F-4568-B726-D67848AE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300" dirty="0"/>
              <a:t>GLI OGGETTI CHE USIAMO ABITUALMENTE SONO PER GRAN PARTE PROGRAMMABILI .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09D73BE-398A-49F8-A250-B32D31A56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4008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1172B58-7E68-483E-A691-12347486A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724"/>
      </p:ext>
    </p:extLst>
  </p:cSld>
  <p:clrMapOvr>
    <a:masterClrMapping/>
  </p:clrMapOvr>
  <p:transition spd="slow" advTm="139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1E5E13-71B7-4CAD-9F90-819BA553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rgbClr val="EBEBEB"/>
                </a:solidFill>
              </a:rPr>
              <a:t>COME FANNO QUESTI OGGETTI A COMUNICARE CON NOI?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id="{0A4FC713-7400-42A5-B6F1-303B5E62A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8400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29CBC0-E095-4C02-B43D-4D57040214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21299">
        <p14:reveal/>
      </p:transition>
    </mc:Choice>
    <mc:Fallback xmlns="">
      <p:transition spd="slow" advTm="212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424</Words>
  <Application>Microsoft Office PowerPoint</Application>
  <PresentationFormat>Widescreen</PresentationFormat>
  <Paragraphs>47</Paragraphs>
  <Slides>14</Slides>
  <Notes>5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Ione</vt:lpstr>
      <vt:lpstr>BUONGIORNO BAMBINI</vt:lpstr>
      <vt:lpstr>LA COMUNICAZIONE  E IL LINGUAGGIO DELLE COSE</vt:lpstr>
      <vt:lpstr>CHE COS’E’ LA COMUNICAZIONE?</vt:lpstr>
      <vt:lpstr>IL LINGUAGGIO DELLE COSE</vt:lpstr>
      <vt:lpstr>LEGGIAMO FAVOLE IN CUI FACCIAMO PARLARE GLI ANIMALI</vt:lpstr>
      <vt:lpstr>PER GIOCARE FACCIAMO PARLARE GIOCATTOLI E OGGETTI</vt:lpstr>
      <vt:lpstr>SE CI PENSIAMO BENE SIAMO CIRCONDATI DA COSE CON LE QUALI POSSIAMO COMUNICARE</vt:lpstr>
      <vt:lpstr>GLI OGGETTI CHE USIAMO ABITUALMENTE SONO PER GRAN PARTE PROGRAMMABILI .</vt:lpstr>
      <vt:lpstr>COME FANNO QUESTI OGGETTI A COMUNICARE CON NOI?</vt:lpstr>
      <vt:lpstr>QUINDI IL LINGUAGGIO DELLE MACCHINE CHE PERMETTE DI COMUNICARE CON NOI SI CHIAMA CODING</vt:lpstr>
      <vt:lpstr>IL CODING ALLENA IL NOSTRO CERVELLO ALLA LOGICA…. E POTENZIA LA NOSTRA CREATIVITA’!</vt:lpstr>
      <vt:lpstr>VI CHIEDERETE COS’E’ UN PIXEL?</vt:lpstr>
      <vt:lpstr>ADESSO PREPARATE UN FOGLIO A QUADRI GRANDI ,I PASTELLI CHE SERVIRANNO PER COLORARE E INIZIAMO ….</vt:lpstr>
      <vt:lpstr>Disegno realizzato dai bambini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BUONGIORNO BAMBINI</dc:title>
  <dc:creator>Michele Fallo</dc:creator>
  <cp:lastModifiedBy>Michele Fallo</cp:lastModifiedBy>
  <cp:revision>2</cp:revision>
  <dcterms:created xsi:type="dcterms:W3CDTF">2020-05-14T10:47:04Z</dcterms:created>
  <dcterms:modified xsi:type="dcterms:W3CDTF">2020-05-14T10:52:01Z</dcterms:modified>
</cp:coreProperties>
</file>