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96" r:id="rId2"/>
  </p:sldMasterIdLst>
  <p:sldIdLst>
    <p:sldId id="256" r:id="rId3"/>
    <p:sldId id="269" r:id="rId4"/>
    <p:sldId id="258" r:id="rId5"/>
    <p:sldId id="259" r:id="rId6"/>
    <p:sldId id="262" r:id="rId7"/>
    <p:sldId id="263" r:id="rId8"/>
    <p:sldId id="264" r:id="rId9"/>
    <p:sldId id="265" r:id="rId10"/>
    <p:sldId id="268" r:id="rId11"/>
    <p:sldId id="267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3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7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5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8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0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4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3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3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6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3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1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6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0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4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176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0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4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9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5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3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7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8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3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1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3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19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daily.wired.it/news/cultura/2012/10/24/uovokids-festival-creativita-bambini-234345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E5611-E931-4A58-A54C-6FCB485C4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82"/>
          <a:stretch/>
        </p:blipFill>
        <p:spPr>
          <a:xfrm>
            <a:off x="-214489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A16D351-F55C-4656-A317-188C92EF7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8986" y="3547277"/>
            <a:ext cx="4452181" cy="1341624"/>
          </a:xfrm>
        </p:spPr>
        <p:txBody>
          <a:bodyPr anchor="b">
            <a:norm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PIXEL ART </a:t>
            </a:r>
            <a:r>
              <a:rPr lang="it-IT" sz="2000" b="1" dirty="0">
                <a:solidFill>
                  <a:srgbClr val="FF0000"/>
                </a:solidFill>
              </a:rPr>
              <a:t>LAVORETTI CLASSE 1^ A PRIMARIA DI CASTELL’ARQUATO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2F4BCBC-0BDD-4228-B895-CED65ED39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5110" y="4945656"/>
            <a:ext cx="3957144" cy="6467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1600" dirty="0">
                <a:solidFill>
                  <a:srgbClr val="C00000"/>
                </a:solidFill>
              </a:rPr>
              <a:t>MAESTRA PATRIZIA</a:t>
            </a:r>
          </a:p>
        </p:txBody>
      </p:sp>
    </p:spTree>
    <p:extLst>
      <p:ext uri="{BB962C8B-B14F-4D97-AF65-F5344CB8AC3E}">
        <p14:creationId xmlns:p14="http://schemas.microsoft.com/office/powerpoint/2010/main" val="240216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87B6323F-75FD-4FFA-950D-6D013A6DC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A2C34EF-101A-44FE-8A31-E0A7F4776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5C86EC89-02DB-4384-8A63-0EFFEFD1B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4BB1565-EB36-4D75-8888-72796286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1DF8C3-722E-49D1-87D5-E0FB1D64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93E59372-1F66-480B-ADD0-8000A0547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2C5A2E-0123-407B-9977-FF815A9D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ALESSIO M.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D8D8707-6210-41C8-AC3F-C969E5B97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interni, piastrellato, mattone, tegola&#10;&#10;Descrizione generata automaticamente">
            <a:extLst>
              <a:ext uri="{FF2B5EF4-FFF2-40B4-BE49-F238E27FC236}">
                <a16:creationId xmlns:a16="http://schemas.microsoft.com/office/drawing/2014/main" id="{AB6743A5-A684-4590-9A40-40AC1D33A2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0" b="-3"/>
          <a:stretch/>
        </p:blipFill>
        <p:spPr>
          <a:xfrm rot="5400000">
            <a:off x="192966" y="1910087"/>
            <a:ext cx="3939137" cy="3037360"/>
          </a:xfrm>
          <a:prstGeom prst="rect">
            <a:avLst/>
          </a:prstGeom>
          <a:effectLst/>
        </p:spPr>
      </p:pic>
      <p:sp>
        <p:nvSpPr>
          <p:cNvPr id="64" name="Freeform 5">
            <a:extLst>
              <a:ext uri="{FF2B5EF4-FFF2-40B4-BE49-F238E27FC236}">
                <a16:creationId xmlns:a16="http://schemas.microsoft.com/office/drawing/2014/main" id="{ACFCAF5A-1174-41D3-9417-876A3B213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Freeform 31">
            <a:extLst>
              <a:ext uri="{FF2B5EF4-FFF2-40B4-BE49-F238E27FC236}">
                <a16:creationId xmlns:a16="http://schemas.microsoft.com/office/drawing/2014/main" id="{C7735BCA-5FAF-4D99-A1DA-583259A68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interni, piastrellato, inpiedi, tegola&#10;&#10;Descrizione generata automaticamente">
            <a:extLst>
              <a:ext uri="{FF2B5EF4-FFF2-40B4-BE49-F238E27FC236}">
                <a16:creationId xmlns:a16="http://schemas.microsoft.com/office/drawing/2014/main" id="{35BE1C7D-0A97-4AE3-A59F-C5AAB69AB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r="2" b="28498"/>
          <a:stretch/>
        </p:blipFill>
        <p:spPr>
          <a:xfrm>
            <a:off x="3874848" y="2224677"/>
            <a:ext cx="3037360" cy="240818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8813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CA0CB9-44C3-459F-A5F2-FC05C2AEE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ALICE A.</a:t>
            </a:r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671A5D1-C88A-4892-98F1-02BA99B57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7910" y="3740809"/>
            <a:ext cx="4195763" cy="2038619"/>
          </a:xfrm>
        </p:spPr>
      </p:pic>
      <p:pic>
        <p:nvPicPr>
          <p:cNvPr id="7" name="Immagine 6" descr="Immagine che contiene armadietto, gabbia, porta&#10;&#10;Descrizione generata automaticamente">
            <a:extLst>
              <a:ext uri="{FF2B5EF4-FFF2-40B4-BE49-F238E27FC236}">
                <a16:creationId xmlns:a16="http://schemas.microsoft.com/office/drawing/2014/main" id="{152BB0EA-85FC-4B0F-9114-FFF657BB1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6932" y="1762932"/>
            <a:ext cx="6858000" cy="3332136"/>
          </a:xfrm>
          <a:prstGeom prst="rect">
            <a:avLst/>
          </a:prstGeom>
        </p:spPr>
      </p:pic>
      <p:pic>
        <p:nvPicPr>
          <p:cNvPr id="9" name="Immagine 8" descr="Immagine che contiene sipario&#10;&#10;Descrizione generata automaticamente">
            <a:extLst>
              <a:ext uri="{FF2B5EF4-FFF2-40B4-BE49-F238E27FC236}">
                <a16:creationId xmlns:a16="http://schemas.microsoft.com/office/drawing/2014/main" id="{CCC1E108-8611-490E-B8A4-0F4A41B60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9205" y="1762932"/>
            <a:ext cx="6858000" cy="333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5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13718A-9568-4AEA-8684-16F38113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EMILIANO F.</a:t>
            </a:r>
          </a:p>
        </p:txBody>
      </p:sp>
      <p:pic>
        <p:nvPicPr>
          <p:cNvPr id="5" name="Segnaposto contenuto 4" descr="Immagine che contiene gioco, uomo, bianco, palla&#10;&#10;Descrizione generata automaticamente">
            <a:extLst>
              <a:ext uri="{FF2B5EF4-FFF2-40B4-BE49-F238E27FC236}">
                <a16:creationId xmlns:a16="http://schemas.microsoft.com/office/drawing/2014/main" id="{C0E54F74-DDB7-4D25-ADF9-5F34CC3A7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5982" y="2602825"/>
            <a:ext cx="4195763" cy="3146822"/>
          </a:xfrm>
        </p:spPr>
      </p:pic>
      <p:pic>
        <p:nvPicPr>
          <p:cNvPr id="9" name="Immagine 8" descr="Immagine che contiene bianco, gioco, pronto, piastrellato&#10;&#10;Descrizione generata automaticamente">
            <a:extLst>
              <a:ext uri="{FF2B5EF4-FFF2-40B4-BE49-F238E27FC236}">
                <a16:creationId xmlns:a16="http://schemas.microsoft.com/office/drawing/2014/main" id="{CE8D0A59-BFBE-4907-BA97-26F6BDEB0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122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9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9EB56FE1-6944-43D7-8440-1190DAED6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B89412C-5C0E-4547-8705-988BE3ED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BDBE258A-7E75-4D51-B4CB-C95FB702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EEFF789-5B8D-402B-A041-F15E9276D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FD1ECE8-0DC1-4BED-8616-8EC623A91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630FC49-2A84-4315-BFDF-2CEF7B0BD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F7A4A3E-8BB5-4706-8483-74E307F0B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MICHELLE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8C6E02A-E573-4EA7-825B-164BEA16E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15C38F3-F126-4D99-8575-A7DEF9FBA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3" y="837652"/>
            <a:ext cx="3038347" cy="2278760"/>
          </a:xfrm>
          <a:prstGeom prst="rect">
            <a:avLst/>
          </a:prstGeom>
          <a:effectLst/>
        </p:spPr>
      </p:pic>
      <p:sp>
        <p:nvSpPr>
          <p:cNvPr id="54" name="Freeform 31">
            <a:extLst>
              <a:ext uri="{FF2B5EF4-FFF2-40B4-BE49-F238E27FC236}">
                <a16:creationId xmlns:a16="http://schemas.microsoft.com/office/drawing/2014/main" id="{8D72B389-883E-4868-9712-4C914A30F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C9D33B23-71E5-4AAE-B6A9-D59227014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7" name="Immagine 6" descr="Immagine che contiene schermo, edificio&#10;&#10;Descrizione generata automaticamente">
            <a:extLst>
              <a:ext uri="{FF2B5EF4-FFF2-40B4-BE49-F238E27FC236}">
                <a16:creationId xmlns:a16="http://schemas.microsoft.com/office/drawing/2014/main" id="{A9FF0911-472C-483F-B3F7-A5A9AFEEC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68" y="837652"/>
            <a:ext cx="3038347" cy="2278760"/>
          </a:xfrm>
          <a:prstGeom prst="rect">
            <a:avLst/>
          </a:prstGeom>
          <a:effectLst/>
        </p:spPr>
      </p:pic>
      <p:pic>
        <p:nvPicPr>
          <p:cNvPr id="9" name="Immagine 8" descr="Immagine che contiene cucina, bianco, uomo&#10;&#10;Descrizione generata automaticamente">
            <a:extLst>
              <a:ext uri="{FF2B5EF4-FFF2-40B4-BE49-F238E27FC236}">
                <a16:creationId xmlns:a16="http://schemas.microsoft.com/office/drawing/2014/main" id="{4D5BF58C-58A1-481E-89F8-3F21436732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41" y="3501360"/>
            <a:ext cx="3544888" cy="26586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7775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E20686-BA27-44D3-8886-87E4DB952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141683-172F-422B-8E85-E2BAF9A3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6C8FBEC-2227-4822-B955-4D40B2A7A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FD85A9-DD91-4BD5-A893-D9048D39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C4D3AE-6612-4A24-A4EE-D305432AA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9036EB8-50BA-47CB-9685-84CEA1CC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101D89F-9BD4-4132-9690-029C1861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500"/>
              <a:t>NICOLAS</a:t>
            </a:r>
          </a:p>
        </p:txBody>
      </p:sp>
      <p:pic>
        <p:nvPicPr>
          <p:cNvPr id="5" name="Segnaposto contenuto 4" descr="Immagine che contiene schermo, armadietto&#10;&#10;Descrizione generata automaticamente">
            <a:extLst>
              <a:ext uri="{FF2B5EF4-FFF2-40B4-BE49-F238E27FC236}">
                <a16:creationId xmlns:a16="http://schemas.microsoft.com/office/drawing/2014/main" id="{F6E61F03-58A0-4522-B5D9-83174DFED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12938" b="-4"/>
          <a:stretch/>
        </p:blipFill>
        <p:spPr>
          <a:xfrm>
            <a:off x="635458" y="640080"/>
            <a:ext cx="295351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Immagine 8" descr="Immagine che contiene mattone&#10;&#10;Descrizione generata automaticamente">
            <a:extLst>
              <a:ext uri="{FF2B5EF4-FFF2-40B4-BE49-F238E27FC236}">
                <a16:creationId xmlns:a16="http://schemas.microsoft.com/office/drawing/2014/main" id="{9449325E-1F1B-47AB-9C58-99D64A41DC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r="14247"/>
          <a:stretch/>
        </p:blipFill>
        <p:spPr>
          <a:xfrm>
            <a:off x="3746066" y="637032"/>
            <a:ext cx="295351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Immagine 6" descr="Immagine che contiene schermo, edificio, gabbia&#10;&#10;Descrizione generata automaticamente">
            <a:extLst>
              <a:ext uri="{FF2B5EF4-FFF2-40B4-BE49-F238E27FC236}">
                <a16:creationId xmlns:a16="http://schemas.microsoft.com/office/drawing/2014/main" id="{4385AE53-7269-41ED-9138-D42AE9F880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 r="18536" b="-2"/>
          <a:stretch/>
        </p:blipFill>
        <p:spPr>
          <a:xfrm>
            <a:off x="6856805" y="637032"/>
            <a:ext cx="2953512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98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3">
            <a:extLst>
              <a:ext uri="{FF2B5EF4-FFF2-40B4-BE49-F238E27FC236}">
                <a16:creationId xmlns:a16="http://schemas.microsoft.com/office/drawing/2014/main" id="{9EB56FE1-6944-43D7-8440-1190DAED6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9" name="Picture 15">
            <a:extLst>
              <a:ext uri="{FF2B5EF4-FFF2-40B4-BE49-F238E27FC236}">
                <a16:creationId xmlns:a16="http://schemas.microsoft.com/office/drawing/2014/main" id="{6B89412C-5C0E-4547-8705-988BE3ED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17">
            <a:extLst>
              <a:ext uri="{FF2B5EF4-FFF2-40B4-BE49-F238E27FC236}">
                <a16:creationId xmlns:a16="http://schemas.microsoft.com/office/drawing/2014/main" id="{BDBE258A-7E75-4D51-B4CB-C95FB702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3" name="Picture 19">
            <a:extLst>
              <a:ext uri="{FF2B5EF4-FFF2-40B4-BE49-F238E27FC236}">
                <a16:creationId xmlns:a16="http://schemas.microsoft.com/office/drawing/2014/main" id="{8EEFF789-5B8D-402B-A041-F15E9276D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4" name="Picture 21">
            <a:extLst>
              <a:ext uri="{FF2B5EF4-FFF2-40B4-BE49-F238E27FC236}">
                <a16:creationId xmlns:a16="http://schemas.microsoft.com/office/drawing/2014/main" id="{BFD1ECE8-0DC1-4BED-8616-8EC623A91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5" name="Rectangle 23">
            <a:extLst>
              <a:ext uri="{FF2B5EF4-FFF2-40B4-BE49-F238E27FC236}">
                <a16:creationId xmlns:a16="http://schemas.microsoft.com/office/drawing/2014/main" id="{4630FC49-2A84-4315-BFDF-2CEF7B0BD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188D5E-E764-4310-BBC7-6E7735881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7788E0-D98B-44BC-8C39-D72B3B139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30CDD53E-430F-4A93-86A0-86325E84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2" name="Freeform 5">
            <a:extLst>
              <a:ext uri="{FF2B5EF4-FFF2-40B4-BE49-F238E27FC236}">
                <a16:creationId xmlns:a16="http://schemas.microsoft.com/office/drawing/2014/main" id="{4810D70F-1407-492C-9E0A-299B78E6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BC57536-79C5-4851-A0A0-4CB025CB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GABRIELE</a:t>
            </a:r>
          </a:p>
        </p:txBody>
      </p:sp>
      <p:pic>
        <p:nvPicPr>
          <p:cNvPr id="9" name="Immagine 8" descr="Immagine che contiene sipario&#10;&#10;Descrizione generata automaticamente">
            <a:extLst>
              <a:ext uri="{FF2B5EF4-FFF2-40B4-BE49-F238E27FC236}">
                <a16:creationId xmlns:a16="http://schemas.microsoft.com/office/drawing/2014/main" id="{A3E86C5E-15F4-4699-A8E9-CAC339BAB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117" y="1483734"/>
            <a:ext cx="3291844" cy="1596542"/>
          </a:xfrm>
          <a:prstGeom prst="rect">
            <a:avLst/>
          </a:prstGeom>
          <a:effectLst/>
        </p:spPr>
      </p:pic>
      <p:pic>
        <p:nvPicPr>
          <p:cNvPr id="7" name="Immagine 6" descr="Immagine che contiene armadietto, gabbia, porta&#10;&#10;Descrizione generata automaticamente">
            <a:extLst>
              <a:ext uri="{FF2B5EF4-FFF2-40B4-BE49-F238E27FC236}">
                <a16:creationId xmlns:a16="http://schemas.microsoft.com/office/drawing/2014/main" id="{A2CAA7FC-5EFB-42B3-AE3C-537CDDE7E2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8992" y="1483734"/>
            <a:ext cx="3291844" cy="1596542"/>
          </a:xfrm>
          <a:prstGeom prst="rect">
            <a:avLst/>
          </a:prstGeom>
          <a:effectLst/>
        </p:spPr>
      </p:pic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22D798C-5C1A-41C2-A3E3-158BD661A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7867" y="1483734"/>
            <a:ext cx="3291844" cy="15965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3786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5F265E-B013-4AA1-80DC-2FFA9CC70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542503"/>
            <a:ext cx="9184606" cy="1179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LA CREATIVITA’ E’ L’INTELLIGENZA CHE SI DIVERTE.(</a:t>
            </a:r>
            <a:r>
              <a:rPr lang="en-US" sz="1800" dirty="0"/>
              <a:t>ALBERT EINSTEIN</a:t>
            </a:r>
            <a:r>
              <a:rPr lang="en-US" sz="3800" dirty="0"/>
              <a:t>)</a:t>
            </a:r>
          </a:p>
        </p:txBody>
      </p:sp>
      <p:pic>
        <p:nvPicPr>
          <p:cNvPr id="5" name="Segnaposto contenuto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F2CBCB1-9D06-4D50-884B-0E74FE011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4729" r="-1" b="5547"/>
          <a:stretch/>
        </p:blipFill>
        <p:spPr>
          <a:xfrm>
            <a:off x="635458" y="640080"/>
            <a:ext cx="918606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4B494F-3DEE-4C13-8553-62792C214053}"/>
              </a:ext>
            </a:extLst>
          </p:cNvPr>
          <p:cNvSpPr txBox="1"/>
          <p:nvPr/>
        </p:nvSpPr>
        <p:spPr>
          <a:xfrm>
            <a:off x="9636791" y="4155634"/>
            <a:ext cx="1847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endParaRPr lang="it-IT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7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C7EDCE-2494-46CD-8A9F-1CEFDB29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ALESSIA C.</a:t>
            </a:r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71E763-1DDA-4446-9BEF-0CCB9B9DD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353681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6DA88AB-CC3F-4A25-852F-EAC69D31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MIRANDA C.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Segnaposto contenuto 4" descr="Immagine che contiene graffiti, stanza&#10;&#10;Descrizione generata automaticamente">
            <a:extLst>
              <a:ext uri="{FF2B5EF4-FFF2-40B4-BE49-F238E27FC236}">
                <a16:creationId xmlns:a16="http://schemas.microsoft.com/office/drawing/2014/main" id="{72DD2B2C-438C-4788-B351-37A0E9677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4" y="1077269"/>
            <a:ext cx="6270662" cy="47029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999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8CB22E-8EBE-45E7-BEFE-3D428E05E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ALICE M.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Segnaposto contenuto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A26AD15-DE23-4D1F-93F3-9E2EA2CF8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4" y="1085108"/>
            <a:ext cx="6270662" cy="46873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059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B56FE1-6944-43D7-8440-1190DAED6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89412C-5C0E-4547-8705-988BE3ED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DBE258A-7E75-4D51-B4CB-C95FB702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EFF789-5B8D-402B-A041-F15E9276D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D1ECE8-0DC1-4BED-8616-8EC623A91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630FC49-2A84-4315-BFDF-2CEF7B0BD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3C724C-8259-427E-BF2A-E604F02F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AMEILI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C6E02A-E573-4EA7-825B-164BEA16E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mattone&#10;&#10;Descrizione generata automaticamente">
            <a:extLst>
              <a:ext uri="{FF2B5EF4-FFF2-40B4-BE49-F238E27FC236}">
                <a16:creationId xmlns:a16="http://schemas.microsoft.com/office/drawing/2014/main" id="{705A922A-387F-4034-A4ED-BAF053E0A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3" y="651553"/>
            <a:ext cx="3038347" cy="2650957"/>
          </a:xfrm>
          <a:prstGeom prst="rect">
            <a:avLst/>
          </a:prstGeom>
          <a:effectLst/>
        </p:spPr>
      </p:pic>
      <p:sp>
        <p:nvSpPr>
          <p:cNvPr id="28" name="Freeform 31">
            <a:extLst>
              <a:ext uri="{FF2B5EF4-FFF2-40B4-BE49-F238E27FC236}">
                <a16:creationId xmlns:a16="http://schemas.microsoft.com/office/drawing/2014/main" id="{8D72B389-883E-4868-9712-4C914A30F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C9D33B23-71E5-4AAE-B6A9-D59227014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9" name="Immagine 8" descr="Immagine che contiene schermo, armadietto&#10;&#10;Descrizione generata automaticamente">
            <a:extLst>
              <a:ext uri="{FF2B5EF4-FFF2-40B4-BE49-F238E27FC236}">
                <a16:creationId xmlns:a16="http://schemas.microsoft.com/office/drawing/2014/main" id="{E35AC2A8-BFF5-4743-81A9-29F3F7BB3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68" y="700926"/>
            <a:ext cx="3038347" cy="2552211"/>
          </a:xfrm>
          <a:prstGeom prst="rect">
            <a:avLst/>
          </a:prstGeom>
          <a:effectLst/>
        </p:spPr>
      </p:pic>
      <p:pic>
        <p:nvPicPr>
          <p:cNvPr id="7" name="Immagine 6" descr="Immagine che contiene schermo, edificio, gabbia&#10;&#10;Descrizione generata automaticamente">
            <a:extLst>
              <a:ext uri="{FF2B5EF4-FFF2-40B4-BE49-F238E27FC236}">
                <a16:creationId xmlns:a16="http://schemas.microsoft.com/office/drawing/2014/main" id="{3E60B1D8-F1A6-4FED-A030-41CDF75DC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79" y="3501360"/>
            <a:ext cx="3452812" cy="26586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0170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41E713C-0D6C-4F4E-8468-1E7FB71A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AIDA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Segnaposto contenuto 4" descr="Immagine che contiene edificio, graffiti, mattone&#10;&#10;Descrizione generata automaticamente">
            <a:extLst>
              <a:ext uri="{FF2B5EF4-FFF2-40B4-BE49-F238E27FC236}">
                <a16:creationId xmlns:a16="http://schemas.microsoft.com/office/drawing/2014/main" id="{72961E62-3C3E-411B-90E5-55E3007B9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26" y="647698"/>
            <a:ext cx="3949118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1135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57A567-DB0D-4632-BB3B-4BE58F240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HAMEZ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4D84945-4763-4280-BE3A-33876703C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22" y="2052638"/>
            <a:ext cx="7459132" cy="4195762"/>
          </a:xfrm>
        </p:spPr>
      </p:pic>
    </p:spTree>
    <p:extLst>
      <p:ext uri="{BB962C8B-B14F-4D97-AF65-F5344CB8AC3E}">
        <p14:creationId xmlns:p14="http://schemas.microsoft.com/office/powerpoint/2010/main" val="66300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E6EB19-D714-4B16-A4A4-A783C2C60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r>
              <a:rPr lang="it-IT"/>
              <a:t>KEVIN</a:t>
            </a:r>
          </a:p>
        </p:txBody>
      </p:sp>
      <p:pic>
        <p:nvPicPr>
          <p:cNvPr id="5" name="Segnaposto contenuto 4" descr="Immagine che contiene testo, piastrellato&#10;&#10;Descrizione generata automaticamente">
            <a:extLst>
              <a:ext uri="{FF2B5EF4-FFF2-40B4-BE49-F238E27FC236}">
                <a16:creationId xmlns:a16="http://schemas.microsoft.com/office/drawing/2014/main" id="{5FD4AF65-32D9-45DE-8C3A-42F29213A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r="35609" b="-4"/>
          <a:stretch/>
        </p:blipFill>
        <p:spPr>
          <a:xfrm rot="5400000">
            <a:off x="4935249" y="287995"/>
            <a:ext cx="2765825" cy="3409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1" name="Immagine 10" descr="Immagine che contiene edificio, testo, piastrellato, verde&#10;&#10;Descrizione generata automaticamente">
            <a:extLst>
              <a:ext uri="{FF2B5EF4-FFF2-40B4-BE49-F238E27FC236}">
                <a16:creationId xmlns:a16="http://schemas.microsoft.com/office/drawing/2014/main" id="{DCF2F329-28C1-4AFB-8765-94B453CAAF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4" b="-2"/>
          <a:stretch/>
        </p:blipFill>
        <p:spPr>
          <a:xfrm>
            <a:off x="8135262" y="609602"/>
            <a:ext cx="3409037" cy="2766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E7E68A8-D9AC-41E0-84F5-3122CE152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55D5E0-DA67-4C35-871F-15540E4F38DD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477430" flipH="1">
            <a:off x="3971842" y="6202680"/>
            <a:ext cx="84898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Immagine 8" descr="Immagine che contiene interni, edificio, mattone, piastrellato&#10;&#10;Descrizione generata automaticamente">
            <a:extLst>
              <a:ext uri="{FF2B5EF4-FFF2-40B4-BE49-F238E27FC236}">
                <a16:creationId xmlns:a16="http://schemas.microsoft.com/office/drawing/2014/main" id="{CEBB57CB-4AC5-49FF-A993-30AEB43687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35028" b="-4"/>
          <a:stretch/>
        </p:blipFill>
        <p:spPr>
          <a:xfrm rot="5400000">
            <a:off x="4935250" y="3160734"/>
            <a:ext cx="2765825" cy="3409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Immagine 6" descr="Immagine che contiene edificio, mattone, fotografia, arancia&#10;&#10;Descrizione generata automaticamente">
            <a:extLst>
              <a:ext uri="{FF2B5EF4-FFF2-40B4-BE49-F238E27FC236}">
                <a16:creationId xmlns:a16="http://schemas.microsoft.com/office/drawing/2014/main" id="{43439C16-07DC-4BED-93BB-75661A6696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" r="38534" b="-4"/>
          <a:stretch/>
        </p:blipFill>
        <p:spPr>
          <a:xfrm rot="5400000">
            <a:off x="8456751" y="3160850"/>
            <a:ext cx="2766058" cy="34090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94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>
        <p:wipe/>
      </p:transition>
    </mc:Choice>
    <mc:Fallback>
      <p:transition spd="slow" advTm="1000">
        <p:wip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412624"/>
      </a:dk2>
      <a:lt2>
        <a:srgbClr val="E5E2E8"/>
      </a:lt2>
      <a:accent1>
        <a:srgbClr val="7AAE44"/>
      </a:accent1>
      <a:accent2>
        <a:srgbClr val="A0A737"/>
      </a:accent2>
      <a:accent3>
        <a:srgbClr val="C39A4D"/>
      </a:accent3>
      <a:accent4>
        <a:srgbClr val="B1573B"/>
      </a:accent4>
      <a:accent5>
        <a:srgbClr val="C34D62"/>
      </a:accent5>
      <a:accent6>
        <a:srgbClr val="B13B82"/>
      </a:accent6>
      <a:hlink>
        <a:srgbClr val="C44F51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50</Words>
  <Application>Microsoft Office PowerPoint</Application>
  <PresentationFormat>Widescreen</PresentationFormat>
  <Paragraphs>16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Century Gothic</vt:lpstr>
      <vt:lpstr>Elephant</vt:lpstr>
      <vt:lpstr>Wingdings 3</vt:lpstr>
      <vt:lpstr>BrushVTI</vt:lpstr>
      <vt:lpstr>Ione</vt:lpstr>
      <vt:lpstr>PIXEL ART LAVORETTI CLASSE 1^ A PRIMARIA DI CASTELL’ARQUATO</vt:lpstr>
      <vt:lpstr>LA CREATIVITA’ E’ L’INTELLIGENZA CHE SI DIVERTE.(ALBERT EINSTEIN)</vt:lpstr>
      <vt:lpstr>ALESSIA C.</vt:lpstr>
      <vt:lpstr>MIRANDA C.</vt:lpstr>
      <vt:lpstr>ALICE M.</vt:lpstr>
      <vt:lpstr>AMEILI</vt:lpstr>
      <vt:lpstr>AIDA</vt:lpstr>
      <vt:lpstr>HAMEZ</vt:lpstr>
      <vt:lpstr>KEVIN</vt:lpstr>
      <vt:lpstr>ALESSIO M.</vt:lpstr>
      <vt:lpstr>ALICE A.</vt:lpstr>
      <vt:lpstr>EMILIANO F.</vt:lpstr>
      <vt:lpstr>MICHELLE</vt:lpstr>
      <vt:lpstr>NICOLAS</vt:lpstr>
      <vt:lpstr>GABRIELE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PIXEL ART</dc:title>
  <dc:creator>Michele Fallo</dc:creator>
  <cp:lastModifiedBy>Michele Fallo</cp:lastModifiedBy>
  <cp:revision>3</cp:revision>
  <dcterms:created xsi:type="dcterms:W3CDTF">2020-06-03T20:42:57Z</dcterms:created>
  <dcterms:modified xsi:type="dcterms:W3CDTF">2020-06-05T16:09:25Z</dcterms:modified>
</cp:coreProperties>
</file>